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68" r:id="rId2"/>
    <p:sldId id="269" r:id="rId3"/>
    <p:sldId id="256" r:id="rId4"/>
    <p:sldId id="257" r:id="rId5"/>
    <p:sldId id="258" r:id="rId6"/>
    <p:sldId id="259" r:id="rId7"/>
    <p:sldId id="270" r:id="rId8"/>
    <p:sldId id="260" r:id="rId9"/>
    <p:sldId id="261" r:id="rId10"/>
    <p:sldId id="262" r:id="rId11"/>
    <p:sldId id="263" r:id="rId12"/>
    <p:sldId id="271" r:id="rId13"/>
    <p:sldId id="264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2599-8939-47A5-9878-4FF19EAE239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FD40A-F29F-4DEC-ACD4-F58C9A30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30B03-6599-9B4B-8145-12D15C2B61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B423-601C-4603-A23F-39937F6A1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F203-DAE4-49D8-B6D6-3B018834C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18EB-B5F9-479F-82C7-D9C5EEB9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E2F2-E565-4C74-9B7C-6896DD93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1F6B-C48A-4128-AE10-CB4CB20E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6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2AF9-84F6-4620-82F6-97FA6DAE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713AD-1028-424E-AFCF-A87F75B0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8E8E-2C53-403C-8C11-2ADAE9C6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9700-12CE-4FFB-9CB7-A12ADFFD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41F03-5C21-4A34-89CD-C9739195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3B768-A33C-407F-84D1-866162848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24826-09DC-4D7B-9295-A65EE8C02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A83BC-6C30-4CD4-9143-F5D96153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58369-2955-4093-B67D-A777877E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5BE4-E046-4C04-A03B-B62E5F78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1E232D-8BBF-904E-88A2-480E95E75D59}"/>
              </a:ext>
            </a:extLst>
          </p:cNvPr>
          <p:cNvSpPr/>
          <p:nvPr userDrawn="1"/>
        </p:nvSpPr>
        <p:spPr>
          <a:xfrm>
            <a:off x="0" y="-8298"/>
            <a:ext cx="12192000" cy="6866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old photo of a shop&#10;&#10;Description automatically generated">
            <a:extLst>
              <a:ext uri="{FF2B5EF4-FFF2-40B4-BE49-F238E27FC236}">
                <a16:creationId xmlns:a16="http://schemas.microsoft.com/office/drawing/2014/main" id="{4C2A2270-3362-6145-BF94-3E66E8F833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r="3273"/>
          <a:stretch/>
        </p:blipFill>
        <p:spPr>
          <a:xfrm>
            <a:off x="0" y="-8298"/>
            <a:ext cx="12192000" cy="5615154"/>
          </a:xfrm>
          <a:prstGeom prst="rect">
            <a:avLst/>
          </a:prstGeom>
        </p:spPr>
      </p:pic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1D130C22-E470-DC45-A487-AE0B28189029}"/>
              </a:ext>
            </a:extLst>
          </p:cNvPr>
          <p:cNvSpPr/>
          <p:nvPr userDrawn="1"/>
        </p:nvSpPr>
        <p:spPr>
          <a:xfrm rot="5400000">
            <a:off x="3162072" y="364899"/>
            <a:ext cx="1956260" cy="8280403"/>
          </a:xfrm>
          <a:prstGeom prst="round1Rect">
            <a:avLst/>
          </a:prstGeom>
          <a:blipFill dpi="0" rotWithShape="0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653" t="-178523" r="-52567" b="-702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D58603D1-68BA-B746-A412-1CDB04FB17CD}"/>
              </a:ext>
            </a:extLst>
          </p:cNvPr>
          <p:cNvSpPr/>
          <p:nvPr userDrawn="1"/>
        </p:nvSpPr>
        <p:spPr>
          <a:xfrm rot="5400000">
            <a:off x="3163947" y="363599"/>
            <a:ext cx="1958857" cy="8280402"/>
          </a:xfrm>
          <a:prstGeom prst="round1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AA068E-8C1D-304A-82DF-2D8CE711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06" y="5769429"/>
            <a:ext cx="11091717" cy="424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</a:schemeClr>
                </a:solidFill>
                <a:latin typeface="Preeti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7">
            <a:extLst>
              <a:ext uri="{FF2B5EF4-FFF2-40B4-BE49-F238E27FC236}">
                <a16:creationId xmlns:a16="http://schemas.microsoft.com/office/drawing/2014/main" id="{EA186F97-AA91-314A-9ACF-5983B4D44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06" y="3695367"/>
            <a:ext cx="7487514" cy="15820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Preeti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Click to edit</a:t>
            </a:r>
            <a:br>
              <a:rPr lang="en-US" b="1" dirty="0"/>
            </a:br>
            <a:r>
              <a:rPr lang="en-US" b="1" dirty="0"/>
              <a:t>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B6538E-9139-7546-AF6D-CAEBE3EEB993}"/>
              </a:ext>
            </a:extLst>
          </p:cNvPr>
          <p:cNvSpPr/>
          <p:nvPr userDrawn="1"/>
        </p:nvSpPr>
        <p:spPr>
          <a:xfrm>
            <a:off x="0" y="2"/>
            <a:ext cx="12192000" cy="132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10FFF-8355-4FB2-9AA1-6809F8FBDE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4" y="5606856"/>
            <a:ext cx="12192000" cy="12923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392840-94BB-AF48-BA3F-B81725BA1F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1241" y="5349167"/>
            <a:ext cx="1969179" cy="175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9FD3AD-CA1E-FA46-9707-E1AA78D866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46806" y="5767849"/>
            <a:ext cx="1286367" cy="10973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132422-6156-F74E-9C83-777456D31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873" t="11075" r="53983" b="6666"/>
          <a:stretch/>
        </p:blipFill>
        <p:spPr>
          <a:xfrm>
            <a:off x="5600670" y="263878"/>
            <a:ext cx="990660" cy="977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7F2951-3F3B-F840-8E5C-5D26BFA7C97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10141" y="5673852"/>
            <a:ext cx="1371719" cy="1164437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08BBF4C1-2E34-7C48-995E-BCF01AF61F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6595" y="266708"/>
            <a:ext cx="1803400" cy="977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3A454A-D92E-AA4E-AC51-07990F48D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1933" t="5778" r="29662" b="888"/>
          <a:stretch/>
        </p:blipFill>
        <p:spPr>
          <a:xfrm>
            <a:off x="9813248" y="184759"/>
            <a:ext cx="820885" cy="11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8084-1A9A-4E8B-B86A-B42B2B13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592D-549A-4A0C-8F94-F8A226BE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7208-12B1-4FFA-ADBB-A55DBE3E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5ADE-3EF7-48C5-BB34-521A89D2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CF7BA-5031-40D0-A407-C098DD5D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EB70-32C1-4122-9DF9-1B292F8C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E4C19-3C88-4C88-B0F1-6312692C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3D466-9528-4756-A9ED-DB559525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94AA7-9A29-4001-AC29-5C48484D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579CA-B234-45C6-9F31-CFAB5116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7A5B-35BB-4A7A-921B-25BFCDA1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A49BA-FBE7-4388-95BD-787043309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836ED-9B4B-4316-8C06-3C72AFAEC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A5A2D-6737-437A-8ED7-BAEA3577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E7D7D-A5B0-446C-81D0-0D431300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4F246-31B4-49E3-85A9-F97F36E5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1338-B38D-4F37-B55A-86446C96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6DECF-CBE3-43EA-9F79-5CF190E7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C4758-1001-46CD-937B-CCB09FBC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7798A-D019-4625-B9B1-60EB1EAF2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E223F-6091-41ED-A766-F7EC3A044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33E81-C70D-4BA1-B6D4-51C9998A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58016-7264-42C2-A82C-80F3BFD5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A23B6-E245-4101-BE21-F131A882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CC07-8216-4C13-AA00-DCC438D4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094F6-B096-492D-BF48-B3EA1DCE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2A5E-B89E-44E9-8E9C-8F8D3F13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73B5-B414-4716-A0B9-0D538042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AB1D2-B87D-4513-AE00-635BBF56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5B012-96B7-46B0-BFF4-CFFB0C2F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8404-8570-4D3E-BF0D-F15E5B92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2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6295-593A-4BE1-8259-08D6CDA9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BC0C7-5842-456C-8DEE-50CAEE48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794DA-9AF9-4124-911C-B024CD3F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002FF-ED40-4ADF-A3E5-96438C2C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10C65-8F83-497B-A538-FB19660F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44C8A-CAA4-4BF9-BDED-6BEBC8D1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C8C9-C511-4C48-92DF-4BE77E9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1B6FB-B255-4B97-A301-ABA7D34C3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BFF34-A8B8-4412-8BBE-D487AA57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ED2B1-E154-4AA0-A46A-0A7B057C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18E44-A248-4674-810A-9DFECD05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07165-F596-4918-93E7-0213AAF0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D107E-6BA2-481D-A20B-B6B80E52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4706-21DB-4F16-9E9D-950995E4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CE5F-DAA4-4B9F-ADCD-C27240775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A57F-0E16-4E3C-8E64-F03191FE58D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0F587-8F00-454A-92B8-D63ED0CD7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F020-8807-459B-8C60-847F79EC3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81DB-67E2-4249-AE1F-7FBF3471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3" y="3739563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dfgj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a]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rlavg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tyf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cf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];f/ k|;f/ 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lgoGq0f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;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DaGwdf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k|b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]z P]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gdf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ug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'{kg]{ 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sfg'gL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 ;'</a:t>
            </a:r>
            <a:r>
              <a:rPr lang="en-US" sz="4000" b="1" dirty="0" err="1">
                <a:solidFill>
                  <a:srgbClr val="FFC000"/>
                </a:solidFill>
                <a:latin typeface="Preeti" pitchFamily="2" charset="0"/>
              </a:rPr>
              <a:t>wf</a:t>
            </a:r>
            <a:r>
              <a:rPr lang="en-US" sz="4000" b="1" dirty="0">
                <a:solidFill>
                  <a:srgbClr val="FFC000"/>
                </a:solidFill>
                <a:latin typeface="Preeti" pitchFamily="2" charset="0"/>
              </a:rPr>
              <a:t>/x?</a:t>
            </a:r>
            <a:endParaRPr lang="en-US" sz="4000" dirty="0">
              <a:solidFill>
                <a:srgbClr val="FFC000"/>
              </a:solidFill>
              <a:latin typeface="Preet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2848" y="4572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Preeti" pitchFamily="2" charset="0"/>
              </a:rPr>
              <a:t>clwjQmf</a:t>
            </a:r>
            <a:r>
              <a:rPr lang="en-US" sz="3200" b="1" dirty="0">
                <a:solidFill>
                  <a:schemeClr val="accent1"/>
                </a:solidFill>
                <a:latin typeface="Preeti" pitchFamily="2" charset="0"/>
              </a:rPr>
              <a:t> ;</a:t>
            </a:r>
            <a:r>
              <a:rPr lang="en-US" sz="3200" b="1" dirty="0" err="1">
                <a:solidFill>
                  <a:schemeClr val="accent1"/>
                </a:solidFill>
                <a:latin typeface="Preeti" pitchFamily="2" charset="0"/>
              </a:rPr>
              <a:t>ljg</a:t>
            </a:r>
            <a:r>
              <a:rPr lang="en-US" sz="3200" b="1" dirty="0">
                <a:solidFill>
                  <a:schemeClr val="accent1"/>
                </a:solidFill>
                <a:latin typeface="Preeti" pitchFamily="2" charset="0"/>
              </a:rPr>
              <a:t> &gt;]i7</a:t>
            </a:r>
            <a:endParaRPr lang="en-US" sz="3200" dirty="0">
              <a:solidFill>
                <a:schemeClr val="accent1"/>
              </a:solidFill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70976-DEF8-48A2-BB68-32DACF1931E5}"/>
              </a:ext>
            </a:extLst>
          </p:cNvPr>
          <p:cNvSpPr txBox="1"/>
          <p:nvPr/>
        </p:nvSpPr>
        <p:spPr>
          <a:xfrm>
            <a:off x="491706" y="232912"/>
            <a:ext cx="1092966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-#_	</a:t>
            </a:r>
            <a:r>
              <a:rPr lang="en-US" sz="2800" b="0" i="0" u="none" strike="noStrike" baseline="0" dirty="0" err="1">
                <a:latin typeface="Preeti" pitchFamily="2" charset="0"/>
              </a:rPr>
              <a:t>pkbkmf</a:t>
            </a:r>
            <a:r>
              <a:rPr lang="en-US" sz="2800" b="0" i="0" u="none" strike="noStrike" baseline="0" dirty="0">
                <a:latin typeface="Preeti" pitchFamily="2" charset="0"/>
              </a:rPr>
              <a:t> -@_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</a:t>
            </a:r>
            <a:r>
              <a:rPr lang="en-US" sz="2800" b="0" i="0" u="none" strike="noStrike" baseline="0" dirty="0">
                <a:latin typeface="Preeti" pitchFamily="2" charset="0"/>
              </a:rPr>
              <a:t> ;~</a:t>
            </a:r>
            <a:r>
              <a:rPr lang="en-US" sz="2800" b="0" i="0" u="none" strike="noStrike" baseline="0" dirty="0" err="1">
                <a:latin typeface="Preeti" pitchFamily="2" charset="0"/>
              </a:rPr>
              <a:t>rfng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ePsf</a:t>
            </a:r>
            <a:r>
              <a:rPr lang="en-US" sz="2800" b="0" i="0" u="none" strike="noStrike" baseline="0" dirty="0">
                <a:latin typeface="Preeti" pitchFamily="2" charset="0"/>
              </a:rPr>
              <a:t>] s]</a:t>
            </a:r>
            <a:r>
              <a:rPr lang="en-US" sz="2800" b="0" i="0" u="none" strike="noStrike" baseline="0" dirty="0" err="1">
                <a:latin typeface="Preeti" pitchFamily="2" charset="0"/>
              </a:rPr>
              <a:t>Gb|nfO</a:t>
            </a:r>
            <a:r>
              <a:rPr lang="en-US" sz="2800" b="0" i="0" u="none" strike="noStrike" baseline="0" dirty="0">
                <a:latin typeface="Preeti" pitchFamily="2" charset="0"/>
              </a:rPr>
              <a:t>{ </a:t>
            </a:r>
            <a:r>
              <a:rPr lang="en-US" sz="2800" b="0" i="0" u="none" strike="noStrike" baseline="0" dirty="0" err="1">
                <a:latin typeface="Preeti" pitchFamily="2" charset="0"/>
              </a:rPr>
              <a:t>bkmf</a:t>
            </a:r>
            <a:r>
              <a:rPr lang="en-US" sz="2800" b="0" i="0" u="none" strike="noStrike" baseline="0" dirty="0">
                <a:latin typeface="Preeti" pitchFamily="2" charset="0"/>
              </a:rPr>
              <a:t> !@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lhdsf</a:t>
            </a:r>
            <a:r>
              <a:rPr lang="en-US" sz="2800" b="0" i="0" u="none" strike="noStrike" baseline="0" dirty="0">
                <a:latin typeface="Preeti" pitchFamily="2" charset="0"/>
              </a:rPr>
              <a:t>] sf]ifaf6 </a:t>
            </a:r>
            <a:r>
              <a:rPr lang="en-US" sz="2800" b="0" i="0" u="none" strike="noStrike" baseline="0" dirty="0" err="1">
                <a:latin typeface="Preeti" pitchFamily="2" charset="0"/>
              </a:rPr>
              <a:t>cfly</a:t>
            </a:r>
            <a:r>
              <a:rPr lang="en-US" sz="2800" b="0" i="0" u="none" strike="noStrike" baseline="0" dirty="0">
                <a:latin typeface="Preeti" pitchFamily="2" charset="0"/>
              </a:rPr>
              <a:t>{s </a:t>
            </a:r>
            <a:r>
              <a:rPr lang="en-US" sz="2800" b="0" i="0" u="none" strike="noStrike" baseline="0" dirty="0" err="1">
                <a:latin typeface="Preeti" pitchFamily="2" charset="0"/>
              </a:rPr>
              <a:t>tyf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cGo</a:t>
            </a:r>
            <a:r>
              <a:rPr lang="en-US" sz="2800" b="0" i="0" u="none" strike="noStrike" baseline="0" dirty="0">
                <a:latin typeface="Preeti" pitchFamily="2" charset="0"/>
              </a:rPr>
              <a:t> ;</a:t>
            </a:r>
            <a:r>
              <a:rPr lang="en-US" sz="2800" b="0" i="0" u="none" strike="noStrike" baseline="0" dirty="0" err="1" smtClean="0">
                <a:latin typeface="Preeti" pitchFamily="2" charset="0"/>
              </a:rPr>
              <a:t>xof</a:t>
            </a:r>
            <a:r>
              <a:rPr lang="en-US" sz="2800" b="0" i="0" u="none" strike="noStrike" baseline="0" dirty="0" smtClean="0">
                <a:latin typeface="Preeti" pitchFamily="2" charset="0"/>
              </a:rPr>
              <a:t>]u </a:t>
            </a:r>
            <a:r>
              <a:rPr lang="en-US" sz="2800" b="0" i="0" u="none" strike="noStrike" baseline="0" dirty="0" err="1">
                <a:latin typeface="Preeti" pitchFamily="2" charset="0"/>
              </a:rPr>
              <a:t>k|bfg</a:t>
            </a:r>
            <a:r>
              <a:rPr lang="en-US" sz="2800" b="0" i="0" u="none" strike="noStrike" baseline="0" dirty="0">
                <a:latin typeface="Preeti" pitchFamily="2" charset="0"/>
              </a:rPr>
              <a:t> ug{ ;</a:t>
            </a:r>
            <a:r>
              <a:rPr lang="en-US" sz="2800" b="0" i="0" u="none" strike="noStrike" baseline="0" dirty="0" err="1">
                <a:latin typeface="Preeti" pitchFamily="2" charset="0"/>
              </a:rPr>
              <a:t>lsg</a:t>
            </a:r>
            <a:r>
              <a:rPr lang="en-US" sz="2800" b="0" i="0" u="none" strike="noStrike" baseline="0" dirty="0">
                <a:latin typeface="Preeti" pitchFamily="2" charset="0"/>
              </a:rPr>
              <a:t>] 5 . </a:t>
            </a:r>
          </a:p>
          <a:p>
            <a:pPr marL="690563" indent="-690563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-$_ 	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s]</a:t>
            </a:r>
            <a:r>
              <a:rPr lang="en-US" sz="2800" b="0" i="0" u="none" strike="noStrike" baseline="0" dirty="0" err="1">
                <a:latin typeface="Preeti" pitchFamily="2" charset="0"/>
              </a:rPr>
              <a:t>Gb|n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cfjZostf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cg';f</a:t>
            </a:r>
            <a:r>
              <a:rPr lang="en-US" sz="2800" b="0" i="0" u="none" strike="noStrike" baseline="0" dirty="0">
                <a:latin typeface="Preeti" pitchFamily="2" charset="0"/>
              </a:rPr>
              <a:t>/ kLl8tnfO{ </a:t>
            </a:r>
            <a:r>
              <a:rPr lang="en-US" sz="2800" b="0" i="0" u="none" strike="noStrike" baseline="0" dirty="0" err="1">
                <a:latin typeface="Preeti" pitchFamily="2" charset="0"/>
              </a:rPr>
              <a:t>sfg"gL</a:t>
            </a:r>
            <a:r>
              <a:rPr lang="en-US" sz="2800" b="0" i="0" u="none" strike="noStrike" baseline="0" dirty="0">
                <a:latin typeface="Preeti" pitchFamily="2" charset="0"/>
              </a:rPr>
              <a:t> ;</a:t>
            </a:r>
            <a:r>
              <a:rPr lang="en-US" sz="2800" b="0" i="0" u="none" strike="noStrike" baseline="0" dirty="0" err="1">
                <a:latin typeface="Preeti" pitchFamily="2" charset="0"/>
              </a:rPr>
              <a:t>xfotf</a:t>
            </a:r>
            <a:r>
              <a:rPr lang="en-US" sz="2800" b="0" i="0" u="none" strike="noStrike" baseline="0" dirty="0">
                <a:latin typeface="Preeti" pitchFamily="2" charset="0"/>
              </a:rPr>
              <a:t>, </a:t>
            </a:r>
            <a:r>
              <a:rPr lang="en-US" sz="2800" b="0" i="0" u="none" strike="noStrike" baseline="0" dirty="0" err="1">
                <a:latin typeface="Preeti" pitchFamily="2" charset="0"/>
              </a:rPr>
              <a:t>dgf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ljdz</a:t>
            </a:r>
            <a:r>
              <a:rPr lang="en-US" sz="2800" b="0" i="0" u="none" strike="noStrike" baseline="0" dirty="0">
                <a:latin typeface="Preeti" pitchFamily="2" charset="0"/>
              </a:rPr>
              <a:t>{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, </a:t>
            </a:r>
            <a:r>
              <a:rPr lang="en-US" sz="2800" b="0" i="0" u="none" strike="noStrike" baseline="0" dirty="0" err="1">
                <a:latin typeface="Preeti" pitchFamily="2" charset="0"/>
              </a:rPr>
              <a:t>dgf</a:t>
            </a:r>
            <a:r>
              <a:rPr lang="en-US" sz="2800" b="0" i="0" u="none" strike="noStrike" baseline="0" dirty="0">
                <a:latin typeface="Preeti" pitchFamily="2" charset="0"/>
              </a:rPr>
              <a:t>]j}1flgs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/ </a:t>
            </a:r>
            <a:r>
              <a:rPr lang="en-US" sz="2800" b="0" i="0" u="none" strike="noStrike" baseline="0" dirty="0" err="1">
                <a:latin typeface="Preeti" pitchFamily="2" charset="0"/>
              </a:rPr>
              <a:t>cfly</a:t>
            </a:r>
            <a:r>
              <a:rPr lang="en-US" sz="2800" b="0" i="0" u="none" strike="noStrike" baseline="0" dirty="0">
                <a:latin typeface="Preeti" pitchFamily="2" charset="0"/>
              </a:rPr>
              <a:t>{s ;</a:t>
            </a:r>
            <a:r>
              <a:rPr lang="en-US" sz="2800" b="0" i="0" u="none" strike="noStrike" baseline="0" dirty="0" err="1">
                <a:latin typeface="Preeti" pitchFamily="2" charset="0"/>
              </a:rPr>
              <a:t>xfotf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pknAw</a:t>
            </a:r>
            <a:r>
              <a:rPr lang="en-US" sz="2800" b="0" i="0" u="none" strike="noStrike" baseline="0" dirty="0">
                <a:latin typeface="Preeti" pitchFamily="2" charset="0"/>
              </a:rPr>
              <a:t> u/</a:t>
            </a:r>
            <a:r>
              <a:rPr lang="en-US" sz="2800" b="0" i="0" u="none" strike="noStrike" baseline="0" dirty="0" err="1">
                <a:latin typeface="Preeti" pitchFamily="2" charset="0"/>
              </a:rPr>
              <a:t>fpg</a:t>
            </a:r>
            <a:r>
              <a:rPr lang="en-US" sz="2800" b="0" i="0" u="none" strike="noStrike" baseline="0" dirty="0">
                <a:latin typeface="Preeti" pitchFamily="2" charset="0"/>
              </a:rPr>
              <a:t> ;Sg]5 . </a:t>
            </a:r>
          </a:p>
          <a:p>
            <a:pPr marL="690563" indent="-690563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-%_ 	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s]</a:t>
            </a:r>
            <a:r>
              <a:rPr lang="en-US" sz="2800" b="0" i="0" u="none" strike="noStrike" baseline="0" dirty="0" err="1">
                <a:latin typeface="Preeti" pitchFamily="2" charset="0"/>
              </a:rPr>
              <a:t>Gb|sf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Joj:yfkg</a:t>
            </a:r>
            <a:r>
              <a:rPr lang="en-US" sz="2800" b="0" i="0" u="none" strike="noStrike" baseline="0" dirty="0">
                <a:latin typeface="Preeti" pitchFamily="2" charset="0"/>
              </a:rPr>
              <a:t>, ;~</a:t>
            </a:r>
            <a:r>
              <a:rPr lang="en-US" sz="2800" b="0" i="0" u="none" strike="noStrike" baseline="0" dirty="0" err="1">
                <a:latin typeface="Preeti" pitchFamily="2" charset="0"/>
              </a:rPr>
              <a:t>rfng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tyf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cg'udg</a:t>
            </a:r>
            <a:r>
              <a:rPr lang="en-US" sz="2800" b="0" i="0" u="none" strike="noStrike" baseline="0" dirty="0">
                <a:latin typeface="Preeti" pitchFamily="2" charset="0"/>
              </a:rPr>
              <a:t> ;</a:t>
            </a:r>
            <a:r>
              <a:rPr lang="en-US" sz="2800" b="0" i="0" u="none" strike="noStrike" baseline="0" dirty="0" err="1">
                <a:latin typeface="Preeti" pitchFamily="2" charset="0"/>
              </a:rPr>
              <a:t>DaGwL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Joj:yf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tf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lsP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x'g</a:t>
            </a:r>
            <a:r>
              <a:rPr lang="en-US" sz="2800" b="0" i="0" u="none" strike="noStrike" baseline="0" dirty="0">
                <a:latin typeface="Preeti" pitchFamily="2" charset="0"/>
              </a:rPr>
              <a:t>]5 . </a:t>
            </a:r>
          </a:p>
          <a:p>
            <a:pPr marL="690563" indent="-690563" algn="just">
              <a:spcAft>
                <a:spcPts val="1000"/>
              </a:spcAft>
            </a:pPr>
            <a:endParaRPr lang="en-US" sz="2800" dirty="0">
              <a:latin typeface="Preeti" pitchFamily="2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!@= ;]</a:t>
            </a:r>
            <a:r>
              <a:rPr lang="en-US" sz="3600" b="1" dirty="0" err="1">
                <a:solidFill>
                  <a:srgbClr val="C00000"/>
                </a:solidFill>
                <a:latin typeface="Preeti" pitchFamily="2" charset="0"/>
              </a:rPr>
              <a:t>jf</a:t>
            </a: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 sf]if </a:t>
            </a:r>
          </a:p>
          <a:p>
            <a:pPr marL="690563" indent="-690563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-!_	</a:t>
            </a:r>
            <a:r>
              <a:rPr lang="en-US" sz="2800" b="0" i="0" u="none" strike="noStrike" baseline="0" dirty="0" err="1">
                <a:latin typeface="Preeti" pitchFamily="2" charset="0"/>
              </a:rPr>
              <a:t>bkmf</a:t>
            </a:r>
            <a:r>
              <a:rPr lang="en-US" sz="2800" b="0" i="0" u="none" strike="noStrike" baseline="0" dirty="0">
                <a:latin typeface="Preeti" pitchFamily="2" charset="0"/>
              </a:rPr>
              <a:t> !! sf] </a:t>
            </a:r>
            <a:r>
              <a:rPr lang="en-US" sz="2800" b="0" i="0" u="none" strike="noStrike" baseline="0" dirty="0" err="1">
                <a:latin typeface="Preeti" pitchFamily="2" charset="0"/>
              </a:rPr>
              <a:t>pkbkmf</a:t>
            </a:r>
            <a:r>
              <a:rPr lang="en-US" sz="2800" b="0" i="0" u="none" strike="noStrike" baseline="0" dirty="0">
                <a:latin typeface="Preeti" pitchFamily="2" charset="0"/>
              </a:rPr>
              <a:t> -!_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</a:t>
            </a:r>
            <a:r>
              <a:rPr lang="en-US" sz="2800" b="0" i="0" u="none" strike="noStrike" baseline="0" dirty="0">
                <a:latin typeface="Preeti" pitchFamily="2" charset="0"/>
              </a:rPr>
              <a:t> :</a:t>
            </a:r>
            <a:r>
              <a:rPr lang="en-US" sz="2800" b="0" i="0" u="none" strike="noStrike" baseline="0" dirty="0" err="1">
                <a:latin typeface="Preeti" pitchFamily="2" charset="0"/>
              </a:rPr>
              <a:t>yfkgf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ePsf</a:t>
            </a:r>
            <a:r>
              <a:rPr lang="en-US" sz="2800" b="0" i="0" u="none" strike="noStrike" baseline="0" dirty="0">
                <a:latin typeface="Preeti" pitchFamily="2" charset="0"/>
              </a:rPr>
              <a:t>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s]Gb| ;~</a:t>
            </a:r>
            <a:r>
              <a:rPr lang="en-US" sz="2800" b="0" i="0" u="none" strike="noStrike" baseline="0" dirty="0" err="1">
                <a:latin typeface="Preeti" pitchFamily="2" charset="0"/>
              </a:rPr>
              <a:t>rfng</a:t>
            </a:r>
            <a:r>
              <a:rPr lang="en-US" sz="2800" b="0" i="0" u="none" strike="noStrike" baseline="0" dirty="0">
                <a:latin typeface="Preeti" pitchFamily="2" charset="0"/>
              </a:rPr>
              <a:t> ug{sf] </a:t>
            </a:r>
            <a:r>
              <a:rPr lang="en-US" sz="2800" b="0" i="0" u="none" strike="noStrike" baseline="0" dirty="0" err="1">
                <a:latin typeface="Preeti" pitchFamily="2" charset="0"/>
              </a:rPr>
              <a:t>nflu</a:t>
            </a:r>
            <a:r>
              <a:rPr lang="en-US" sz="2800" b="0" i="0" u="none" strike="noStrike" baseline="0" dirty="0">
                <a:latin typeface="Preeti" pitchFamily="2" charset="0"/>
              </a:rPr>
              <a:t> g]</a:t>
            </a:r>
            <a:r>
              <a:rPr lang="en-US" sz="2800" b="0" i="0" u="none" strike="noStrike" baseline="0" dirty="0" err="1">
                <a:latin typeface="Preeti" pitchFamily="2" charset="0"/>
              </a:rPr>
              <a:t>kfn</a:t>
            </a:r>
            <a:r>
              <a:rPr lang="en-US" sz="2800" b="0" i="0" u="none" strike="noStrike" baseline="0" dirty="0">
                <a:latin typeface="Preeti" pitchFamily="2" charset="0"/>
              </a:rPr>
              <a:t> ;/sf/n] Ps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sf]if :</a:t>
            </a:r>
            <a:r>
              <a:rPr lang="en-US" sz="2800" b="0" i="0" u="none" strike="noStrike" baseline="0" dirty="0" err="1">
                <a:latin typeface="Preeti" pitchFamily="2" charset="0"/>
              </a:rPr>
              <a:t>yfkgf</a:t>
            </a:r>
            <a:r>
              <a:rPr lang="en-US" sz="2800" b="0" i="0" u="none" strike="noStrike" baseline="0" dirty="0">
                <a:latin typeface="Preeti" pitchFamily="2" charset="0"/>
              </a:rPr>
              <a:t> ug]{5 . </a:t>
            </a:r>
          </a:p>
          <a:p>
            <a:pPr marL="1484313" indent="-1484313" algn="just">
              <a:spcAft>
                <a:spcPts val="1000"/>
              </a:spcAft>
              <a:tabLst>
                <a:tab pos="690563" algn="l"/>
              </a:tabLst>
            </a:pP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-!s_	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bkmf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!! sf]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pkbkmf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-!s_ / -!v_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adf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lhd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yfkgf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tyf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x:tfGt/0f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ePsf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s]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Gb|sf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Joj:yfkg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tyf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;~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rfng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rfxg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;/sf/n]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cfkm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\gf] &gt;f]taf6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Joj:yf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ug]{ u/L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sfg"g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adf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lhd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cfkm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\gf] &gt;f]taf6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Joj:yf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ug]{ u/L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sfg"g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adf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lhd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sf]if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yfkgf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ug{ ;Sg] 5 .</a:t>
            </a:r>
          </a:p>
        </p:txBody>
      </p:sp>
    </p:spTree>
    <p:extLst>
      <p:ext uri="{BB962C8B-B14F-4D97-AF65-F5344CB8AC3E}">
        <p14:creationId xmlns:p14="http://schemas.microsoft.com/office/powerpoint/2010/main" val="19043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F4FD7-84B4-4AC6-B578-82B89415A6F0}"/>
              </a:ext>
            </a:extLst>
          </p:cNvPr>
          <p:cNvSpPr txBox="1"/>
          <p:nvPr/>
        </p:nvSpPr>
        <p:spPr>
          <a:xfrm>
            <a:off x="491706" y="224286"/>
            <a:ext cx="10929667" cy="492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 algn="just">
              <a:spcAft>
                <a:spcPts val="1000"/>
              </a:spcAft>
              <a:tabLst>
                <a:tab pos="1311275" algn="l"/>
              </a:tabLst>
            </a:pPr>
            <a:r>
              <a:rPr lang="en-US" sz="2800" b="0" i="0" u="none" strike="noStrike" baseline="0" dirty="0">
                <a:latin typeface="Preeti" pitchFamily="2" charset="0"/>
              </a:rPr>
              <a:t>-@_ 	</a:t>
            </a:r>
            <a:r>
              <a:rPr lang="en-US" sz="2800" b="0" i="0" u="none" strike="noStrike" baseline="0" dirty="0" err="1">
                <a:latin typeface="Preeti" pitchFamily="2" charset="0"/>
              </a:rPr>
              <a:t>pkbkmf</a:t>
            </a:r>
            <a:r>
              <a:rPr lang="en-US" sz="2800" b="0" i="0" u="none" strike="noStrike" baseline="0" dirty="0">
                <a:latin typeface="Preeti" pitchFamily="2" charset="0"/>
              </a:rPr>
              <a:t> -!_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lhdsf</a:t>
            </a:r>
            <a:r>
              <a:rPr lang="en-US" sz="2800" b="0" i="0" u="none" strike="noStrike" baseline="0" dirty="0">
                <a:latin typeface="Preeti" pitchFamily="2" charset="0"/>
              </a:rPr>
              <a:t>] sf]</a:t>
            </a:r>
            <a:r>
              <a:rPr lang="en-US" sz="2800" b="0" i="0" u="none" strike="noStrike" baseline="0" dirty="0" err="1">
                <a:latin typeface="Preeti" pitchFamily="2" charset="0"/>
              </a:rPr>
              <a:t>ifdf</a:t>
            </a:r>
            <a:r>
              <a:rPr lang="en-US" sz="2800" b="0" i="0" u="none" strike="noStrike" baseline="0" dirty="0">
                <a:latin typeface="Preeti" pitchFamily="2" charset="0"/>
              </a:rPr>
              <a:t> b]</a:t>
            </a:r>
            <a:r>
              <a:rPr lang="en-US" sz="2800" b="0" i="0" u="none" strike="noStrike" baseline="0" dirty="0" err="1">
                <a:latin typeface="Preeti" pitchFamily="2" charset="0"/>
              </a:rPr>
              <a:t>xfo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lhdsf</a:t>
            </a:r>
            <a:r>
              <a:rPr lang="en-US" sz="2800" b="0" i="0" u="none" strike="noStrike" baseline="0" dirty="0">
                <a:latin typeface="Preeti" pitchFamily="2" charset="0"/>
              </a:rPr>
              <a:t> /</a:t>
            </a:r>
            <a:r>
              <a:rPr lang="en-US" sz="2800" b="0" i="0" u="none" strike="noStrike" baseline="0" dirty="0" err="1">
                <a:latin typeface="Preeti" pitchFamily="2" charset="0"/>
              </a:rPr>
              <a:t>sd</a:t>
            </a:r>
            <a:r>
              <a:rPr lang="en-US" sz="2800" b="0" i="0" u="none" strike="noStrike" baseline="0" dirty="0">
                <a:latin typeface="Preeti" pitchFamily="2" charset="0"/>
              </a:rPr>
              <a:t> /</a:t>
            </a:r>
            <a:r>
              <a:rPr lang="en-US" sz="2800" b="0" i="0" u="none" strike="noStrike" baseline="0" dirty="0" err="1">
                <a:latin typeface="Preeti" pitchFamily="2" charset="0"/>
              </a:rPr>
              <a:t>xg</a:t>
            </a:r>
            <a:r>
              <a:rPr lang="en-US" sz="2800" b="0" i="0" u="none" strike="noStrike" baseline="0" dirty="0">
                <a:latin typeface="Preeti" pitchFamily="2" charset="0"/>
              </a:rPr>
              <a:t>] 5g\M </a:t>
            </a:r>
          </a:p>
          <a:p>
            <a:pPr marL="690563" indent="-690563" algn="just">
              <a:spcAft>
                <a:spcPts val="1000"/>
              </a:spcAft>
              <a:tabLst>
                <a:tab pos="1311275" algn="l"/>
              </a:tabLst>
            </a:pPr>
            <a:r>
              <a:rPr lang="en-US" sz="2800" dirty="0">
                <a:latin typeface="Preeti" pitchFamily="2" charset="0"/>
              </a:rPr>
              <a:t>	</a:t>
            </a:r>
            <a:r>
              <a:rPr lang="da-DK" sz="2800" b="0" i="0" u="none" strike="noStrike" baseline="0" dirty="0">
                <a:latin typeface="Preeti" pitchFamily="2" charset="0"/>
              </a:rPr>
              <a:t>-s_	g]kfn ;/sf/af6 k|fKt /sd, </a:t>
            </a:r>
          </a:p>
          <a:p>
            <a:pPr marL="690563" indent="-690563" algn="just">
              <a:spcAft>
                <a:spcPts val="1000"/>
              </a:spcAft>
              <a:tabLst>
                <a:tab pos="1311275" algn="l"/>
              </a:tabLst>
            </a:pPr>
            <a:r>
              <a:rPr lang="da-DK" sz="2800" dirty="0">
                <a:latin typeface="Preeti" pitchFamily="2" charset="0"/>
              </a:rPr>
              <a:t>	</a:t>
            </a:r>
            <a:r>
              <a:rPr lang="en-US" sz="2800" b="0" i="0" u="none" strike="noStrike" baseline="0" dirty="0">
                <a:latin typeface="Preeti" pitchFamily="2" charset="0"/>
              </a:rPr>
              <a:t>-v_	</a:t>
            </a:r>
            <a:r>
              <a:rPr lang="en-US" sz="2800" b="0" i="0" u="none" strike="noStrike" baseline="0" dirty="0" err="1">
                <a:latin typeface="Preeti" pitchFamily="2" charset="0"/>
              </a:rPr>
              <a:t>s'g</a:t>
            </a:r>
            <a:r>
              <a:rPr lang="en-US" sz="2800" b="0" i="0" u="none" strike="noStrike" baseline="0" dirty="0">
                <a:latin typeface="Preeti" pitchFamily="2" charset="0"/>
              </a:rPr>
              <a:t>} :</a:t>
            </a:r>
            <a:r>
              <a:rPr lang="en-US" sz="2800" b="0" i="0" u="none" strike="noStrike" baseline="0" dirty="0" err="1">
                <a:latin typeface="Preeti" pitchFamily="2" charset="0"/>
              </a:rPr>
              <a:t>jb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zL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ljb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zL</a:t>
            </a:r>
            <a:r>
              <a:rPr lang="en-US" sz="2800" b="0" i="0" u="none" strike="noStrike" baseline="0" dirty="0">
                <a:latin typeface="Preeti" pitchFamily="2" charset="0"/>
              </a:rPr>
              <a:t> ;+3, ;+:</a:t>
            </a:r>
            <a:r>
              <a:rPr lang="en-US" sz="2800" b="0" i="0" u="none" strike="noStrike" baseline="0" dirty="0" err="1">
                <a:latin typeface="Preeti" pitchFamily="2" charset="0"/>
              </a:rPr>
              <a:t>yf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JolQmaf6 </a:t>
            </a:r>
            <a:r>
              <a:rPr lang="en-US" sz="2800" b="0" i="0" u="none" strike="noStrike" baseline="0" dirty="0" err="1">
                <a:latin typeface="Preeti" pitchFamily="2" charset="0"/>
              </a:rPr>
              <a:t>k|fKt</a:t>
            </a:r>
            <a:r>
              <a:rPr lang="en-US" sz="2800" b="0" i="0" u="none" strike="noStrike" baseline="0" dirty="0">
                <a:latin typeface="Preeti" pitchFamily="2" charset="0"/>
              </a:rPr>
              <a:t> /</a:t>
            </a:r>
            <a:r>
              <a:rPr lang="en-US" sz="2800" b="0" i="0" u="none" strike="noStrike" baseline="0" dirty="0" err="1">
                <a:latin typeface="Preeti" pitchFamily="2" charset="0"/>
              </a:rPr>
              <a:t>sd</a:t>
            </a:r>
            <a:r>
              <a:rPr lang="en-US" sz="2800" b="0" i="0" u="none" strike="noStrike" baseline="0" dirty="0">
                <a:latin typeface="Preeti" pitchFamily="2" charset="0"/>
              </a:rPr>
              <a:t>, </a:t>
            </a:r>
          </a:p>
          <a:p>
            <a:pPr marL="690563" indent="-690563" algn="just">
              <a:spcAft>
                <a:spcPts val="1000"/>
              </a:spcAft>
              <a:tabLst>
                <a:tab pos="1311275" algn="l"/>
              </a:tabLst>
            </a:pPr>
            <a:r>
              <a:rPr lang="en-US" sz="2800" dirty="0">
                <a:latin typeface="Preeti" pitchFamily="2" charset="0"/>
              </a:rPr>
              <a:t>	</a:t>
            </a:r>
            <a:r>
              <a:rPr lang="nl-NL" sz="2800" b="0" i="0" u="none" strike="noStrike" baseline="0" dirty="0">
                <a:latin typeface="Preeti" pitchFamily="2" charset="0"/>
              </a:rPr>
              <a:t>-u_ 	cGo ;|f]taf6 k|fKt /sd . </a:t>
            </a:r>
          </a:p>
          <a:p>
            <a:pPr marL="690563" indent="-690563" algn="just">
              <a:spcAft>
                <a:spcPts val="1000"/>
              </a:spcAft>
              <a:tabLst>
                <a:tab pos="1311275" algn="l"/>
              </a:tabLst>
            </a:pPr>
            <a:r>
              <a:rPr lang="en-US" sz="2800" b="0" i="0" u="none" strike="noStrike" baseline="0" dirty="0">
                <a:latin typeface="Preeti" pitchFamily="2" charset="0"/>
              </a:rPr>
              <a:t>-#_ 	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sf]</a:t>
            </a:r>
            <a:r>
              <a:rPr lang="en-US" sz="2800" b="0" i="0" u="none" strike="noStrike" baseline="0" dirty="0" err="1">
                <a:latin typeface="Preeti" pitchFamily="2" charset="0"/>
              </a:rPr>
              <a:t>ifsf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Joj:yfkg</a:t>
            </a:r>
            <a:r>
              <a:rPr lang="en-US" sz="2800" b="0" i="0" u="none" strike="noStrike" baseline="0" dirty="0">
                <a:latin typeface="Preeti" pitchFamily="2" charset="0"/>
              </a:rPr>
              <a:t> / ;~</a:t>
            </a:r>
            <a:r>
              <a:rPr lang="en-US" sz="2800" b="0" i="0" u="none" strike="noStrike" baseline="0" dirty="0" err="1">
                <a:latin typeface="Preeti" pitchFamily="2" charset="0"/>
              </a:rPr>
              <a:t>rfng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tf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lsP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x'g</a:t>
            </a:r>
            <a:r>
              <a:rPr lang="en-US" sz="2800" b="0" i="0" u="none" strike="noStrike" baseline="0" dirty="0">
                <a:latin typeface="Preeti" pitchFamily="2" charset="0"/>
              </a:rPr>
              <a:t>]5 . </a:t>
            </a:r>
          </a:p>
          <a:p>
            <a:pPr algn="just">
              <a:spcAft>
                <a:spcPts val="1000"/>
              </a:spcAft>
            </a:pPr>
            <a:endParaRPr lang="en-US" sz="2800" b="0" i="0" u="none" strike="noStrike" baseline="0" dirty="0">
              <a:latin typeface="Preeti" pitchFamily="2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i="0" u="none" strike="noStrike" baseline="0" dirty="0">
                <a:solidFill>
                  <a:srgbClr val="C00000"/>
                </a:solidFill>
                <a:latin typeface="Preeti" pitchFamily="2" charset="0"/>
              </a:rPr>
              <a:t>!@s= ;+/If0f </a:t>
            </a:r>
            <a:r>
              <a:rPr lang="en-US" sz="3200" b="1" i="0" u="none" strike="noStrike" baseline="0" dirty="0" err="1">
                <a:solidFill>
                  <a:srgbClr val="C00000"/>
                </a:solidFill>
                <a:latin typeface="Preeti" pitchFamily="2" charset="0"/>
              </a:rPr>
              <a:t>clws</a:t>
            </a:r>
            <a:r>
              <a:rPr lang="en-US" sz="3200" b="1" i="0" u="none" strike="noStrike" baseline="0" dirty="0">
                <a:solidFill>
                  <a:srgbClr val="C00000"/>
                </a:solidFill>
                <a:latin typeface="Preeti" pitchFamily="2" charset="0"/>
              </a:rPr>
              <a:t>[t </a:t>
            </a:r>
          </a:p>
          <a:p>
            <a:pPr algn="just">
              <a:spcAft>
                <a:spcPts val="1000"/>
              </a:spcAft>
            </a:pP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3/]n' lx+;f lgoGq0f ug{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tyf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3/]n' lx+;faf6 kLl8t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JolQmnfO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;+/If0f ug]{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sfd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;d]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tsf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nflu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Pshgf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;+/If0f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clws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[t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]Sg ;Sg]5 .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32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n}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lu+s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lx+;f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lgjf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0f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sf]if ;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Grfng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lgodfjnL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, @)^&amp;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3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3B525-A05C-4408-80F3-9686A02DBBA7}"/>
              </a:ext>
            </a:extLst>
          </p:cNvPr>
          <p:cNvSpPr txBox="1"/>
          <p:nvPr/>
        </p:nvSpPr>
        <p:spPr>
          <a:xfrm>
            <a:off x="415505" y="215660"/>
            <a:ext cx="11360989" cy="655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#s=	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32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n}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lËs</a:t>
            </a:r>
            <a:r>
              <a:rPr lang="en-US" sz="32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lx+;f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lgjf</a:t>
            </a:r>
            <a:r>
              <a:rPr lang="en-US" sz="32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/0f sf]if M 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n}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Preeti" pitchFamily="2" charset="0"/>
              </a:rPr>
              <a:t>Ë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lx+;f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Go"gLs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/0fsf]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n}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Preeti" pitchFamily="2" charset="0"/>
              </a:rPr>
              <a:t>Ë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lx+;f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/0f sf]if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sf]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/x]sf] 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DalGwt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% sf]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dfq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k|of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 ug{' kg]{5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-#_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sf]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pkof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]u, 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#v= :</a:t>
            </a:r>
            <a:r>
              <a:rPr lang="en-US" sz="3200" b="1" dirty="0" err="1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yfgLo</a:t>
            </a:r>
            <a:r>
              <a:rPr lang="en-US" sz="3200" b="1" dirty="0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 n}</a:t>
            </a:r>
            <a:r>
              <a:rPr lang="en-US" sz="3200" b="1" dirty="0" err="1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lËs</a:t>
            </a:r>
            <a:r>
              <a:rPr lang="en-US" sz="3200" b="1" dirty="0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 lx+;f </a:t>
            </a:r>
            <a:r>
              <a:rPr lang="en-US" sz="3200" b="1" dirty="0" err="1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lgjf</a:t>
            </a:r>
            <a:r>
              <a:rPr lang="en-US" sz="3200" b="1" dirty="0">
                <a:solidFill>
                  <a:srgbClr val="C00000"/>
                </a:solidFill>
                <a:latin typeface="Preeti" pitchFamily="2" charset="0"/>
                <a:cs typeface="Times New Roman" panose="02020603050405020304" pitchFamily="18" charset="0"/>
              </a:rPr>
              <a:t>/0f sf]if M </a:t>
            </a: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n}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Preeti" pitchFamily="2" charset="0"/>
              </a:rPr>
              <a:t>Ë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lx+;f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/0f sf]if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sf]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/x]sf] 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DalGwt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% sf]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dfq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k|of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 ug{' kg]{5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indent="-5699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-#_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sf]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pkof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]u, 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DEAC4-148B-44B0-8EB6-E51D451D549C}"/>
              </a:ext>
            </a:extLst>
          </p:cNvPr>
          <p:cNvSpPr txBox="1"/>
          <p:nvPr/>
        </p:nvSpPr>
        <p:spPr>
          <a:xfrm>
            <a:off x="353683" y="448574"/>
            <a:ext cx="11395494" cy="531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!!=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p4f/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fxt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p4f/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DalGwt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p4f/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u7g ug{ ;Sg]5g\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;f]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DaGwL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DalGwt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-#_ 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pklgod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p4f/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fxt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ldlt;Fu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dGjo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u/L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ug{' kg]{5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8F5B3A-CC04-4D4B-A971-2F57F07E7C4D}"/>
              </a:ext>
            </a:extLst>
          </p:cNvPr>
          <p:cNvSpPr txBox="1"/>
          <p:nvPr/>
        </p:nvSpPr>
        <p:spPr>
          <a:xfrm>
            <a:off x="638355" y="1073053"/>
            <a:ext cx="10912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n'DaLgL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;]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;~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;]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;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DaGwdf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4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ag]sf] </a:t>
            </a:r>
            <a:r>
              <a:rPr lang="en-US" sz="4800" b="1" dirty="0" smtClean="0">
                <a:solidFill>
                  <a:srgbClr val="FF000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P]g</a:t>
            </a:r>
          </a:p>
          <a:p>
            <a:pPr algn="ctr"/>
            <a:endParaRPr lang="en-US" sz="4800" b="1" dirty="0">
              <a:solidFill>
                <a:srgbClr val="FF0000"/>
              </a:solidFill>
              <a:effectLst/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</a:t>
            </a:r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k|d'vaf6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c;f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*, @)&amp;* </a:t>
            </a:r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k|df0fLt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4800" b="1" dirty="0" err="1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nfu</a:t>
            </a:r>
            <a:r>
              <a:rPr lang="en-US" sz="4800" b="1" dirty="0" smtClean="0">
                <a:solidFill>
                  <a:srgbClr val="00B05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2C7D6-E13B-499A-9D78-AE399C1E3845}"/>
              </a:ext>
            </a:extLst>
          </p:cNvPr>
          <p:cNvSpPr txBox="1"/>
          <p:nvPr/>
        </p:nvSpPr>
        <p:spPr>
          <a:xfrm>
            <a:off x="595223" y="595223"/>
            <a:ext cx="11084943" cy="526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k|: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tfjgfM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3/]n' lx+;faf6 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;'/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k|bfg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pkrf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qmddf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cnUu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a:g]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a]rljvgaf6 kLl8t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JolQmx?sf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yfkgf,Joj:yfkg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lgldQ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jf~5gLo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ePsfn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g+= %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of] P]g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agfPsf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kl/R5]b–!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lDes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!= ;+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lIfKt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gfd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o; P]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æ;]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P]g</a:t>
            </a:r>
            <a:r>
              <a:rPr lang="en-US" sz="2800" b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@)&amp;*æ 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/x]sf] 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of] P]g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t'?Gt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/De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92BFC-BFEA-4C42-B36E-DE5DA5C152DA}"/>
              </a:ext>
            </a:extLst>
          </p:cNvPr>
          <p:cNvSpPr txBox="1"/>
          <p:nvPr/>
        </p:nvSpPr>
        <p:spPr>
          <a:xfrm>
            <a:off x="690113" y="646981"/>
            <a:ext cx="11119449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@= kl/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efiffM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ljifo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k|;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Ën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]{ cy{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gnfu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]df o; P]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gdfM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-s_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æsf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ifæ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-v_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æk'g:yf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G›æ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];f/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-lgoGq0f_ P]g, @)^$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!#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-!s_ / -!v_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-u_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ædGqfnoæ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;/sf/sf] 3/]n' lx+;f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kLl8t;DaGwL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dfldnf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x]g]{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-3_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æ;ldltæ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 . -ª_ æ;]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G›æ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3/]n' lx+;f -s;'/ /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DaGwL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P]g, @)^^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!!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-!s_ / -!v_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-r_ 	æ:jf:Yo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G›æ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c:ktfn,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jf:Yo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rf}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pk:jf:Yo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rf}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;d]t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CA5E1F-C6B1-413D-98DF-F2C203DA49FB}"/>
              </a:ext>
            </a:extLst>
          </p:cNvPr>
          <p:cNvSpPr txBox="1"/>
          <p:nvPr/>
        </p:nvSpPr>
        <p:spPr>
          <a:xfrm>
            <a:off x="526211" y="672860"/>
            <a:ext cx="11291978" cy="483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kl/R5]b–@ ;]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s]G›;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DaGwL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endParaRPr lang="en-US" sz="2800" b="1" dirty="0">
              <a:solidFill>
                <a:srgbClr val="FF0000"/>
              </a:solidFill>
              <a:effectLst/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#=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: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	3/]n' lx+;f -s;'/ /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P]g, @)^^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!!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-!s_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];f/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lgoGq0f</a:t>
            </a:r>
            <a:r>
              <a:rPr lang="en-US" sz="2800" b="1" dirty="0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P]g, @)^$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!#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-!s_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-#_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;+: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;/sf/sf]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lnO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u/L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-$_ 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tL;DaGwL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E4629-054A-431F-8A02-8305CBD8C9B3}"/>
              </a:ext>
            </a:extLst>
          </p:cNvPr>
          <p:cNvSpPr txBox="1"/>
          <p:nvPr/>
        </p:nvSpPr>
        <p:spPr>
          <a:xfrm>
            <a:off x="621102" y="586596"/>
            <a:ext cx="11266098" cy="575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$=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	3/]n' lx+;f -s;'/ /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P]g, @)^^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!!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-!v_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;/sf/n] x:tfGt/0f u/]sf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];f/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-lgoGq0f_ P]g, @)^$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!#sf]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-!v_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;/sf/n] x:tfGt/0f u/]sf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;Sg]5.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;+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#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rfng;DaGwL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$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lgwf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{/0f u/]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3231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dfgj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a]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rlavg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tyf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];f/ k|;f/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lgoGq0f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P]g, @)^$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7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C6A75-BD89-4623-A32E-813341C75EE0}"/>
              </a:ext>
            </a:extLst>
          </p:cNvPr>
          <p:cNvSpPr txBox="1"/>
          <p:nvPr/>
        </p:nvSpPr>
        <p:spPr>
          <a:xfrm>
            <a:off x="414068" y="155275"/>
            <a:ext cx="11568023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^=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3/]n' lx+;f -s;'/ /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P]g, @)^^ df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pNn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]v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cltl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Qm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b]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-s_ 	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;'/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k|bfg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-v_ 	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pkrf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-u_ 	kLl8tnfO{ 3/kl/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/af6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cnUu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a:g]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-3_ 	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cfjZostf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cg';f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ljdz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]j}1flgs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cfly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pknAw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-ª_ 	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cfTdlge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:j/f]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DaGwL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tflnd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lbg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-r_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k'gld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{ng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kxn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:ki6Ls/0fM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o;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k|of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hgsf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ækLl8tÆ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3/]n' lx+;f -s;'/ / ;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P]g, @)^^ /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S;Lsf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/f]k -s;'/ / ;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 P]g, @)&amp;@ df kl/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efiff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ul/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kLl8t ;Demg'k5{ .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E1567-4DE5-415D-9D34-13E6CE354151}"/>
              </a:ext>
            </a:extLst>
          </p:cNvPr>
          <p:cNvSpPr txBox="1"/>
          <p:nvPr/>
        </p:nvSpPr>
        <p:spPr>
          <a:xfrm>
            <a:off x="310551" y="250166"/>
            <a:ext cx="11628407" cy="652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&amp;=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];f/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-lgoGq0f_ P]g, @)^$ df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pNn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]v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cltl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Qm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b]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-s_ 	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dfgl;s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pkrf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u/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-v_ 	kLl8tsf]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fdflhs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-u_ 	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k'gld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{ng u/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-3_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cfjZostf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cg';f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kLl8tnfO{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iflw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pkrf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/ k/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fdz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;'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ljwfsf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-ª_ 	kLl8tsf] OR5f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ljk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/Lt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-r_ 	kLl8tsf]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l;kd"ns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tflnd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/f]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:ki6Ls/0fM 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o;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k|of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hgsf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ækLl8tæ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eGgfn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];f/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k;f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P]g, @)^$ df kl/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efiff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ul/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Psf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kLl8t ;</a:t>
            </a:r>
            <a:r>
              <a:rPr lang="en-US" sz="2800" b="1" i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Demg</a:t>
            </a:r>
            <a:r>
              <a:rPr lang="en-US" sz="2800" b="1" i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 k5{ .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A85B4-8F1B-4CCB-AB31-9537010FED10}"/>
              </a:ext>
            </a:extLst>
          </p:cNvPr>
          <p:cNvSpPr txBox="1"/>
          <p:nvPr/>
        </p:nvSpPr>
        <p:spPr>
          <a:xfrm>
            <a:off x="422695" y="163902"/>
            <a:ext cx="10972800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G›x?sf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cg'udgM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u/]sf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u/L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u/]sf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cg'udg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ug]{5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dfkb08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cg'udg;DaGwL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kl/R5]b–# ;]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if;DaGwL</a:t>
            </a: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: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of] P]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p2]Zo k"/f ug{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Ps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-!_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# / $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cfly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pknAw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-#_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-@_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pknAw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dfkb08,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cfwf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ljlw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AEE55-4080-4F81-BB84-5B8F07E39695}"/>
              </a:ext>
            </a:extLst>
          </p:cNvPr>
          <p:cNvSpPr txBox="1"/>
          <p:nvPr/>
        </p:nvSpPr>
        <p:spPr>
          <a:xfrm>
            <a:off x="276045" y="476910"/>
            <a:ext cx="11550770" cy="590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!)=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ifdf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xg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/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]5g\ 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1258888">
              <a:spcAft>
                <a:spcPts val="5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-s_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;/sf/af6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1258888">
              <a:spcAft>
                <a:spcPts val="5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-v_ 	g]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;/sf/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yfgLo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txaf6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1258888">
              <a:spcAft>
                <a:spcPts val="5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-u_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;+3 ;+: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JolQmaf6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1258888">
              <a:spcAft>
                <a:spcPts val="5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-3_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rljvg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];f/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-lgoGq0f_ P]g, @)^$ 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bkmf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!%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hl/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cfwf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1258888">
              <a:spcAft>
                <a:spcPts val="5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-ª_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;|f]taf6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!!=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;+/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d'VodGqL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;+/Ifs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E51A3-9977-45DF-8FBB-64890C724256}"/>
              </a:ext>
            </a:extLst>
          </p:cNvPr>
          <p:cNvSpPr txBox="1"/>
          <p:nvPr/>
        </p:nvSpPr>
        <p:spPr>
          <a:xfrm>
            <a:off x="664234" y="810883"/>
            <a:ext cx="10895162" cy="58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!@=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;+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rfns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sf]if b]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;ldltaf6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741363" algn="l"/>
                <a:tab pos="7488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-s_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fdflhs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cWoIf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741363" algn="l"/>
                <a:tab pos="7488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-v_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lrj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cfly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dfldnf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741363" algn="l"/>
                <a:tab pos="7488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-u_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lrj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cfGtl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dfldnf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sfg"g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741363" algn="l"/>
                <a:tab pos="7488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-3_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lrj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d'VodGqL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dlGqkl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\sf]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{no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741363" algn="l"/>
                <a:tab pos="7488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-ª_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lrj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fdflhs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lrj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83236-5C4C-4718-83DA-231057D6508D}"/>
              </a:ext>
            </a:extLst>
          </p:cNvPr>
          <p:cNvSpPr txBox="1"/>
          <p:nvPr/>
        </p:nvSpPr>
        <p:spPr>
          <a:xfrm>
            <a:off x="646981" y="552091"/>
            <a:ext cx="11067691" cy="539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!#= ;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b]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1275" indent="-1311275">
              <a:lnSpc>
                <a:spcPct val="107000"/>
              </a:lnSpc>
              <a:spcAft>
                <a:spcPts val="8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-s_ 	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a}+s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vftfdf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hDdf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ug]{, ug{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1275" indent="-1311275">
              <a:lnSpc>
                <a:spcPct val="107000"/>
              </a:lnSpc>
              <a:spcAft>
                <a:spcPts val="8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-v_ 	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vftfaf6 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s]G›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G›x?nfO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cfly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]u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pknAw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1275" indent="-1311275">
              <a:lnSpc>
                <a:spcPct val="107000"/>
              </a:lnSpc>
              <a:spcAft>
                <a:spcPts val="8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-u_ 	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Joj:yfkg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DaGwdf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cfjZos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lg0f{o ug]{,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1275" indent="-1311275">
              <a:lnSpc>
                <a:spcPct val="107000"/>
              </a:lnSpc>
              <a:spcAft>
                <a:spcPts val="800"/>
              </a:spcAft>
              <a:tabLst>
                <a:tab pos="690563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-3_ 	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lbuf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/ e/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]{ ;|f]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?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kl/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rfng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cfjZos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lg0f{o ug]{ .</a:t>
            </a: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o; P]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lvPsf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cltl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Qm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lsPadf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0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1AFE2-DB13-4F6E-80E7-92C8D0CD5D51}"/>
              </a:ext>
            </a:extLst>
          </p:cNvPr>
          <p:cNvSpPr txBox="1"/>
          <p:nvPr/>
        </p:nvSpPr>
        <p:spPr>
          <a:xfrm>
            <a:off x="543464" y="646981"/>
            <a:ext cx="11171208" cy="539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!$= a}7s;DaGwL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a}7s;DaGwL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Joj:yf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xfoadf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-s_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cWoIfn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]s]sf]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;do / :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yfgdf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a:g]5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-v_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tTsfn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/x]sf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s"n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k|ltzt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b:ox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pkl:yt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u0fk"/s ;+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dflgg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-u_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a}7sdf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ax'dtsf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/ dt a/fa/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a}7ssf]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cWoIftf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ug]{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JolQmn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lg0ff{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dt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lbg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-3_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a}7sn] u/]sf] lg0f{o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lrjn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k|dfl0ft ug]{5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-ª_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sDtLdf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{sf] @ k6s a:g]5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-r_ 	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a}7s;DaGwL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ljlw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ldlt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cfkm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}n]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lgwf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{/0f u/]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3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F47BF-51F8-487B-870B-7ADAADFB90A0}"/>
              </a:ext>
            </a:extLst>
          </p:cNvPr>
          <p:cNvSpPr txBox="1"/>
          <p:nvPr/>
        </p:nvSpPr>
        <p:spPr>
          <a:xfrm>
            <a:off x="405442" y="474453"/>
            <a:ext cx="11291977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kl/R5]b–#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ljljw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!%= ;]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n]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n]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vfk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/LIf0fM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630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-!_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cfoJoosf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n]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]s]sf] 9fFrfdf 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flvg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630238" algn="l"/>
              </a:tabLs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-@_ 	;]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k'g:yf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sf]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clGtd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. n]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vfkl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/If0f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dxfn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k/LIfsaf6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!^=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k|Tofof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hgM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dGqfnon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o; P]g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cfkm"nfO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k|fKt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cfjZostf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cg';f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s]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cfkm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dftxtsf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lgsfo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s'g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[t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{rf/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LnfO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k|Tofof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]hg ug{ ;Sg]5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!&amp;=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lgod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ljlw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lgb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]{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lzsf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agfpg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clwsf</a:t>
            </a:r>
            <a:r>
              <a:rPr lang="en-US" sz="2800" b="1" dirty="0">
                <a:solidFill>
                  <a:srgbClr val="C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/M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of] P]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p2]Zo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Gjog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ug{sf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nflu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]z ;/sf/n]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cfjZos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lgod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sfo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ljlw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lgb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]{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lzsf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agfpg</a:t>
            </a:r>
            <a:r>
              <a:rPr lang="en-US" sz="2800" b="1" dirty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;Sg]5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24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FE6CE-0B5E-4DEE-AA8C-831C7833E74D}"/>
              </a:ext>
            </a:extLst>
          </p:cNvPr>
          <p:cNvSpPr txBox="1"/>
          <p:nvPr/>
        </p:nvSpPr>
        <p:spPr>
          <a:xfrm>
            <a:off x="198408" y="1026544"/>
            <a:ext cx="112919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1500" b="1" dirty="0" err="1">
                <a:solidFill>
                  <a:srgbClr val="FF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wGoafb</a:t>
            </a:r>
            <a:endParaRPr lang="en-US" sz="115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DBD21-8236-4472-BE32-C4273F59E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2" y="2605517"/>
            <a:ext cx="9363475" cy="44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B7E85-CC29-446D-AD92-B8FE9B076F32}"/>
              </a:ext>
            </a:extLst>
          </p:cNvPr>
          <p:cNvSpPr txBox="1"/>
          <p:nvPr/>
        </p:nvSpPr>
        <p:spPr>
          <a:xfrm>
            <a:off x="466725" y="293837"/>
            <a:ext cx="1142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!#=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k'g:yf</a:t>
            </a:r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kgf</a:t>
            </a:r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 s]Gb|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19E21-63C7-42E3-8ACD-DA391D6DB01E}"/>
              </a:ext>
            </a:extLst>
          </p:cNvPr>
          <p:cNvSpPr txBox="1"/>
          <p:nvPr/>
        </p:nvSpPr>
        <p:spPr>
          <a:xfrm>
            <a:off x="483079" y="1009290"/>
            <a:ext cx="11360989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</a:pP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-!_	kLl8tnfO{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zf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Ll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/s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dfgl;s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pkrf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u/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fpg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,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fdflhs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?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kdf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ug{</a:t>
            </a:r>
            <a:r>
              <a:rPr lang="en-US" sz="2800" spc="1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kfl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jfl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/s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k'gld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{ng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u/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fpgsf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nflu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cfjZostf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cg';f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spc="-1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s]Gb| :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ug]{5 .</a:t>
            </a:r>
            <a:endParaRPr lang="en-US" sz="2800" dirty="0">
              <a:latin typeface="Times New Roman" panose="02020603050405020304" pitchFamily="18" charset="0"/>
              <a:ea typeface="Dainikpatra" pitchFamily="2" charset="0"/>
            </a:endParaRPr>
          </a:p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</a:pPr>
            <a:endParaRPr lang="en-US" sz="2800" dirty="0">
              <a:effectLst/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-!s_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;/sf/;Fu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dGjo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u/L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spc="1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cfjZostf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cg';f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s]Gb|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ug{ ;Sg]5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ainikpatra" pitchFamily="2" charset="0"/>
            </a:endParaRPr>
          </a:p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-!v_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u/]sf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Gb|nfO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b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ug{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rfx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]df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To:tf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s]Gb|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</a:t>
            </a:r>
            <a:r>
              <a:rPr lang="en-US" sz="2800" b="1" spc="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ug]{ u/L x:tfGt/0f ug{ ;Sg]5 .</a:t>
            </a:r>
          </a:p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36830" indent="-457200" algn="just">
              <a:spcAft>
                <a:spcPts val="0"/>
              </a:spcAft>
            </a:pP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-@_	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s'g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}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;+: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yfn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tf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lsP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jLs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[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lt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lnO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-!_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sf]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p2]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Zosf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nflu</a:t>
            </a:r>
            <a:r>
              <a:rPr lang="en-US" sz="2800" spc="-6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s]Gb|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;~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ug{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;Sg]5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To:tf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;+: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yf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spc="5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;+: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yfåf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/f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: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yflkt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s]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Gb|sf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lgoldt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/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k|efjsf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/L 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cg'udg</a:t>
            </a: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ug]{5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56E6F4-69E0-4335-8FF4-B935FC5141D4}"/>
              </a:ext>
            </a:extLst>
          </p:cNvPr>
          <p:cNvSpPr txBox="1"/>
          <p:nvPr/>
        </p:nvSpPr>
        <p:spPr>
          <a:xfrm>
            <a:off x="193317" y="51438"/>
            <a:ext cx="119405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36830" indent="-457200" algn="just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-@s_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-!s_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-!v_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 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u/]sf]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cg'udg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DalGwt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]{5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36830" indent="-457200" algn="just">
              <a:spcAft>
                <a:spcPts val="0"/>
              </a:spcAft>
            </a:pPr>
            <a:endParaRPr lang="en-US" sz="2800" dirty="0">
              <a:effectLst/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marR="36830" indent="-457200" algn="just">
              <a:spcAft>
                <a:spcPts val="0"/>
              </a:spcAft>
            </a:pPr>
            <a:r>
              <a:rPr lang="en-US" sz="2800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-#_	</a:t>
            </a:r>
            <a:r>
              <a:rPr lang="en-US" sz="2800" dirty="0" err="1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spc="35" dirty="0"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-@_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;~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ePsf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s]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Gb|nfO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tf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lslbP</a:t>
            </a:r>
            <a:r>
              <a:rPr lang="en-US" sz="2800" spc="35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cfly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{s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cGo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;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xof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]u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k|bfg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ug{ ;Sg]5 .</a:t>
            </a:r>
          </a:p>
          <a:p>
            <a:pPr marL="457200" marR="36830" indent="-457200" algn="just"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36830" indent="-457200" algn="just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-$_	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Gb|df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/x]sf]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JolQmnfO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fdflhs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?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kdf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kfl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/s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k'gld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{ng</a:t>
            </a:r>
            <a:r>
              <a:rPr lang="en-US" sz="2800" b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fpg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ug]{5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36830" indent="-457200" algn="just">
              <a:spcAft>
                <a:spcPts val="0"/>
              </a:spcAft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marR="36830" indent="-457200" algn="just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-%_	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kLl8tnfO{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cfjZostf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cg';f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}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iflw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pkrf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 / k/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fdz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 ;]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;'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ljwfsf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ug{' kg]{5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indent="-457200" algn="just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-^_ 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/x]sf kLl8tnfO{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lghsf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OR5f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ljk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/Lt s;}n]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}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sfddf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nufpg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x'Fb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}g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36830" indent="-457200" algn="just">
              <a:spcAft>
                <a:spcPts val="0"/>
              </a:spcAft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marR="36830" indent="-457200" algn="just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-&amp;_	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Joj:yfkg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,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dfkb08,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cg'udg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,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kLl8tsf]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nflu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Lkd"ns</a:t>
            </a:r>
            <a:r>
              <a:rPr lang="en-US" sz="28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tflnd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/f]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huf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/L,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kfl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jfl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/s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k'gld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{ng 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DaGwL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lsP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x'g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]5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8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88D286-2298-4FB4-9418-2520AB2B4F2A}"/>
              </a:ext>
            </a:extLst>
          </p:cNvPr>
          <p:cNvSpPr txBox="1"/>
          <p:nvPr/>
        </p:nvSpPr>
        <p:spPr>
          <a:xfrm>
            <a:off x="423593" y="166766"/>
            <a:ext cx="1142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!$=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k'g:yf</a:t>
            </a:r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kgf</a:t>
            </a:r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 sf]if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8AB41-7A1B-4563-BB10-7227425742DA}"/>
              </a:ext>
            </a:extLst>
          </p:cNvPr>
          <p:cNvSpPr txBox="1"/>
          <p:nvPr/>
        </p:nvSpPr>
        <p:spPr>
          <a:xfrm>
            <a:off x="116196" y="861237"/>
            <a:ext cx="120599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36830" indent="-457200" algn="just">
              <a:spcBef>
                <a:spcPts val="290"/>
              </a:spcBef>
              <a:spcAft>
                <a:spcPts val="0"/>
              </a:spcAft>
              <a:tabLst>
                <a:tab pos="736600" algn="l"/>
              </a:tabLst>
            </a:pP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-!_	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bkmf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!#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sf]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-!_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ePsf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kgf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s]Gb|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;~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spc="16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ug{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kLl8tnfO{ s;"/bf/af6 P]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gsf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bkmf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!&amp; sf]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-!s_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adflhd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kLl8tnfO{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Ifltk"lt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pknAw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u/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fpgsf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nflu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g]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Ps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{kg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sf]if</a:t>
            </a:r>
            <a:r>
              <a:rPr lang="en-US" sz="2800" spc="28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ug]{5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7113" marR="36830" indent="-1027113" algn="just"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solidFill>
                <a:srgbClr val="363435"/>
              </a:solidFill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1027113" marR="36830" indent="-1027113" algn="just"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-!s_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bkmf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!# sf]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-!s_ / -!v_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x:tfGt/0f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ePsf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{: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Gb|sf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Joj:yfkg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ug{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rfxg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 ;/sf/n]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cfkm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\gf] &gt;f]taf6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ug]{ u/L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]z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sfg"g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/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cfkm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\gf]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&gt;f]taf6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Joj:yf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ug]{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u/L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yfgLo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sfg"g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;{\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sf]if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ug{ ;Sg]5g\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/>
            <a:endParaRPr lang="en-US" sz="2800" dirty="0">
              <a:solidFill>
                <a:srgbClr val="363435"/>
              </a:solidFill>
              <a:latin typeface="Preeti" pitchFamily="2" charset="0"/>
              <a:ea typeface="Dainikpatra" pitchFamily="2" charset="0"/>
              <a:cs typeface="Dainikpatra" pitchFamily="2" charset="0"/>
            </a:endParaRPr>
          </a:p>
          <a:p>
            <a:pPr marL="457200" indent="-457200" algn="just"/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-@_	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 -!_ 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lhdsf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] sf]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ifdf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 b]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xfo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lhdsf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 /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sd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 /</a:t>
            </a:r>
            <a:r>
              <a:rPr lang="en-US" sz="2800" dirty="0" err="1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xg</a:t>
            </a:r>
            <a:r>
              <a:rPr lang="en-US" sz="2800" dirty="0">
                <a:solidFill>
                  <a:srgbClr val="363435"/>
                </a:solidFill>
                <a:latin typeface="Preeti" pitchFamily="2" charset="0"/>
                <a:ea typeface="Dainikpatra" pitchFamily="2" charset="0"/>
                <a:cs typeface="Dainikpatra" pitchFamily="2" charset="0"/>
              </a:rPr>
              <a:t>]5g\M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tabLst>
                <a:tab pos="1027113" algn="l"/>
              </a:tabLst>
            </a:pP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	-s_	g]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;/sf/af6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k|fKt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/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sd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tabLst>
                <a:tab pos="1027113" algn="l"/>
              </a:tabLst>
            </a:pP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	-v_ 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s'g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} :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jb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zL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ljb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zL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;+3, ;+: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yf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jf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JolQmaf6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k|fKt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/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sd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tabLst>
                <a:tab pos="1027113" algn="l"/>
              </a:tabLst>
            </a:pP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	-u_ 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bkmf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!%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ePsf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 hl/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afgf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afkt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k|fKt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x'g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 /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sdsf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cfwf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/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sd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/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-#_	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k'g:yf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{kg sf]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ifsf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Joj:yfkg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/ ;~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rfng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tf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lsP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x'g</a:t>
            </a:r>
            <a:r>
              <a:rPr lang="en-US" sz="2800" dirty="0">
                <a:solidFill>
                  <a:srgbClr val="363435"/>
                </a:solidFill>
                <a:effectLst/>
                <a:latin typeface="Preeti" pitchFamily="2" charset="0"/>
                <a:ea typeface="Dainikpatra" pitchFamily="2" charset="0"/>
                <a:cs typeface="Dainikpatra" pitchFamily="2" charset="0"/>
              </a:rPr>
              <a:t>]5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57B17-EB26-4A11-9742-5A4D148EF040}"/>
              </a:ext>
            </a:extLst>
          </p:cNvPr>
          <p:cNvSpPr txBox="1"/>
          <p:nvPr/>
        </p:nvSpPr>
        <p:spPr>
          <a:xfrm>
            <a:off x="422694" y="1250830"/>
            <a:ext cx="1149901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37465" indent="-457200" algn="just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-!_	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o;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P]g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s;"/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lgoGq0f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ug]{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kLl8tnfO{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k'g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yfkgf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ug]{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DaGwL</a:t>
            </a:r>
            <a:r>
              <a:rPr lang="en-US" sz="28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sfo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{df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;/sf/L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lgsfo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tyf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u}/;/sf/L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;+: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yfaLr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dGjo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;d]t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ug{sf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nflu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tf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lsP</a:t>
            </a:r>
            <a:r>
              <a:rPr lang="en-US" sz="28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g]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kfn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;/sf/n]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Ps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/fli6«o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ldlt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cfjZostf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cg';f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/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lhNnf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ldlt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u7g</a:t>
            </a:r>
            <a:r>
              <a:rPr lang="en-US" sz="2800" b="1" spc="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ug{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inikpatr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ea typeface="Dainikpatra" pitchFamily="2" charset="0"/>
                <a:cs typeface="Dainikpatra" pitchFamily="2" charset="0"/>
              </a:rPr>
              <a:t>;Sg]5 .</a:t>
            </a:r>
          </a:p>
          <a:p>
            <a:pPr marL="457200" marR="37465" indent="-457200" algn="just">
              <a:spcBef>
                <a:spcPts val="26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89535" indent="-457200" algn="just">
              <a:spcAft>
                <a:spcPts val="0"/>
              </a:spcAft>
            </a:pP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-@_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pkbkmf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-!_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lhdsf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 ;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ldltsf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sfd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,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st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{Jo /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clwsf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/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tf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lsP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adf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lhd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 </a:t>
            </a:r>
            <a:r>
              <a:rPr lang="en-US" sz="2800" dirty="0" err="1">
                <a:latin typeface="Preeti" pitchFamily="2" charset="0"/>
                <a:ea typeface="Dainikpatra" pitchFamily="2" charset="0"/>
                <a:cs typeface="Dainikpatra" pitchFamily="2" charset="0"/>
              </a:rPr>
              <a:t>x'g</a:t>
            </a:r>
            <a:r>
              <a:rPr lang="en-US" sz="2800" dirty="0">
                <a:latin typeface="Preeti" pitchFamily="2" charset="0"/>
                <a:ea typeface="Dainikpatra" pitchFamily="2" charset="0"/>
                <a:cs typeface="Dainikpatra" pitchFamily="2" charset="0"/>
              </a:rPr>
              <a:t>]5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EA214-965F-4D8D-BF41-83F78F053370}"/>
              </a:ext>
            </a:extLst>
          </p:cNvPr>
          <p:cNvSpPr txBox="1"/>
          <p:nvPr/>
        </p:nvSpPr>
        <p:spPr>
          <a:xfrm>
            <a:off x="466725" y="293837"/>
            <a:ext cx="1142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@#= ;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ldlt</a:t>
            </a:r>
            <a:r>
              <a:rPr lang="en-US" sz="3600" b="1" dirty="0">
                <a:solidFill>
                  <a:srgbClr val="C00000"/>
                </a:solidFill>
                <a:effectLst/>
                <a:latin typeface="Preeti" pitchFamily="2" charset="0"/>
                <a:ea typeface="Aankit" panose="00000400000000000000" pitchFamily="2" charset="0"/>
                <a:cs typeface="Aankit" panose="00000400000000000000" pitchFamily="2" charset="0"/>
              </a:rPr>
              <a:t> u7g ug{ ;Sg]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32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3/]n' lx+;f s;"/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tyf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hfo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P]g, @)^^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3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C691C-E17A-41DA-B892-62F138DAE846}"/>
              </a:ext>
            </a:extLst>
          </p:cNvPr>
          <p:cNvSpPr txBox="1"/>
          <p:nvPr/>
        </p:nvSpPr>
        <p:spPr>
          <a:xfrm>
            <a:off x="38907" y="215577"/>
            <a:ext cx="11835265" cy="645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(= </a:t>
            </a:r>
            <a:r>
              <a:rPr lang="en-US" sz="3600" b="1" dirty="0" err="1">
                <a:solidFill>
                  <a:srgbClr val="C00000"/>
                </a:solidFill>
                <a:latin typeface="Preeti" pitchFamily="2" charset="0"/>
              </a:rPr>
              <a:t>pkrf</a:t>
            </a: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/sf] /</a:t>
            </a:r>
            <a:r>
              <a:rPr lang="en-US" sz="3600" b="1" dirty="0" err="1">
                <a:solidFill>
                  <a:srgbClr val="C00000"/>
                </a:solidFill>
                <a:latin typeface="Preeti" pitchFamily="2" charset="0"/>
              </a:rPr>
              <a:t>sd</a:t>
            </a: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 kL8sn] </a:t>
            </a:r>
            <a:r>
              <a:rPr lang="en-US" sz="3600" b="1" dirty="0" err="1">
                <a:solidFill>
                  <a:srgbClr val="C00000"/>
                </a:solidFill>
                <a:latin typeface="Preeti" pitchFamily="2" charset="0"/>
              </a:rPr>
              <a:t>Joxf</a:t>
            </a: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]g]{ </a:t>
            </a:r>
          </a:p>
          <a:p>
            <a:endParaRPr lang="en-US" sz="3600" b="1" dirty="0">
              <a:solidFill>
                <a:srgbClr val="C00000"/>
              </a:solidFill>
              <a:latin typeface="Preeti" pitchFamily="2" charset="0"/>
            </a:endParaRPr>
          </a:p>
          <a:p>
            <a:pPr marL="457200" indent="-457200" algn="just">
              <a:spcAft>
                <a:spcPts val="1000"/>
              </a:spcAft>
            </a:pP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-!_	3/]n' lx+;faf6 kLl8t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JolQmnfO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bkmf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$ sf]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pkbkmf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-^_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adf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lhd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tTsfn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pkrf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 u/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fpFbf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nfu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]sf]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vr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kL8sn]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Joxf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]g{' kg]{5 /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s'g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} sf/0fn] kL8sn]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To:tf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vr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tTsfn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pknAw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u/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fpg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g;Sg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ePdf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DalGwt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tTsfn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To:tf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vr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pknAw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u/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To:tf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/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sd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kL8saf6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c;"n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u/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fpg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' kg]{5 . </a:t>
            </a:r>
          </a:p>
          <a:p>
            <a:pPr marL="457200" indent="-457200" algn="just">
              <a:spcAft>
                <a:spcPts val="1000"/>
              </a:spcAft>
            </a:pPr>
            <a:endParaRPr lang="en-US" sz="2800" b="0" i="0" u="none" strike="noStrike" baseline="0" dirty="0">
              <a:latin typeface="Preeti" pitchFamily="2" charset="0"/>
            </a:endParaRPr>
          </a:p>
          <a:p>
            <a:pPr marL="457200" indent="-457200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-@_	3/]n' lx+;faf6 kLl8t </a:t>
            </a:r>
            <a:r>
              <a:rPr lang="en-US" sz="2800" b="0" i="0" u="none" strike="noStrike" baseline="0" dirty="0" err="1">
                <a:latin typeface="Preeti" pitchFamily="2" charset="0"/>
              </a:rPr>
              <a:t>JolQm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dfgl;s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zf</a:t>
            </a:r>
            <a:r>
              <a:rPr lang="en-US" sz="2800" b="0" i="0" u="none" strike="noStrike" baseline="0" dirty="0">
                <a:latin typeface="Preeti" pitchFamily="2" charset="0"/>
              </a:rPr>
              <a:t>/</a:t>
            </a:r>
            <a:r>
              <a:rPr lang="en-US" sz="2800" b="0" i="0" u="none" strike="noStrike" baseline="0" dirty="0" err="1">
                <a:latin typeface="Preeti" pitchFamily="2" charset="0"/>
              </a:rPr>
              <a:t>Ll</a:t>
            </a:r>
            <a:r>
              <a:rPr lang="en-US" sz="2800" b="0" i="0" u="none" strike="noStrike" baseline="0" dirty="0">
                <a:latin typeface="Preeti" pitchFamily="2" charset="0"/>
              </a:rPr>
              <a:t>/s ?</a:t>
            </a:r>
            <a:r>
              <a:rPr lang="en-US" sz="2800" b="0" i="0" u="none" strike="noStrike" baseline="0" dirty="0" err="1">
                <a:latin typeface="Preeti" pitchFamily="2" charset="0"/>
              </a:rPr>
              <a:t>kdf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czQm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ePsf</a:t>
            </a:r>
            <a:r>
              <a:rPr lang="en-US" sz="2800" b="0" i="0" u="none" strike="noStrike" baseline="0" dirty="0">
                <a:latin typeface="Preeti" pitchFamily="2" charset="0"/>
              </a:rPr>
              <a:t>] sf/0fn] c:ktfndf </a:t>
            </a:r>
            <a:r>
              <a:rPr lang="en-US" sz="2800" b="0" i="0" u="none" strike="noStrike" baseline="0" dirty="0" err="1">
                <a:latin typeface="Preeti" pitchFamily="2" charset="0"/>
              </a:rPr>
              <a:t>pkrf</a:t>
            </a:r>
            <a:r>
              <a:rPr lang="en-US" sz="2800" b="0" i="0" u="none" strike="noStrike" baseline="0" dirty="0">
                <a:latin typeface="Preeti" pitchFamily="2" charset="0"/>
              </a:rPr>
              <a:t>/ u/</a:t>
            </a:r>
            <a:r>
              <a:rPr lang="en-US" sz="2800" b="0" i="0" u="none" strike="noStrike" baseline="0" dirty="0" err="1">
                <a:latin typeface="Preeti" pitchFamily="2" charset="0"/>
              </a:rPr>
              <a:t>fpg</a:t>
            </a:r>
            <a:r>
              <a:rPr lang="en-US" sz="2800" b="0" i="0" u="none" strike="noStrike" baseline="0" dirty="0">
                <a:latin typeface="Preeti" pitchFamily="2" charset="0"/>
              </a:rPr>
              <a:t>' k/]df </a:t>
            </a:r>
            <a:r>
              <a:rPr lang="en-US" sz="2800" b="0" i="0" u="none" strike="noStrike" baseline="0" dirty="0" err="1">
                <a:latin typeface="Preeti" pitchFamily="2" charset="0"/>
              </a:rPr>
              <a:t>pkrf</a:t>
            </a:r>
            <a:r>
              <a:rPr lang="en-US" sz="2800" b="0" i="0" u="none" strike="noStrike" baseline="0" dirty="0">
                <a:latin typeface="Preeti" pitchFamily="2" charset="0"/>
              </a:rPr>
              <a:t>/ u/</a:t>
            </a:r>
            <a:r>
              <a:rPr lang="en-US" sz="2800" b="0" i="0" u="none" strike="noStrike" baseline="0" dirty="0" err="1">
                <a:latin typeface="Preeti" pitchFamily="2" charset="0"/>
              </a:rPr>
              <a:t>fpFbf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nfu</a:t>
            </a:r>
            <a:r>
              <a:rPr lang="en-US" sz="2800" b="0" i="0" u="none" strike="noStrike" baseline="0" dirty="0">
                <a:latin typeface="Preeti" pitchFamily="2" charset="0"/>
              </a:rPr>
              <a:t>]sf] ;Dk"0f{ </a:t>
            </a:r>
            <a:r>
              <a:rPr lang="en-US" sz="2800" b="0" i="0" u="none" strike="noStrike" baseline="0" dirty="0" err="1">
                <a:latin typeface="Preeti" pitchFamily="2" charset="0"/>
              </a:rPr>
              <a:t>vr</a:t>
            </a:r>
            <a:r>
              <a:rPr lang="en-US" sz="2800" b="0" i="0" u="none" strike="noStrike" baseline="0" dirty="0">
                <a:latin typeface="Preeti" pitchFamily="2" charset="0"/>
              </a:rPr>
              <a:t>{ kL8sn] </a:t>
            </a:r>
            <a:r>
              <a:rPr lang="en-US" sz="2800" b="0" i="0" u="none" strike="noStrike" baseline="0" dirty="0" err="1">
                <a:latin typeface="Preeti" pitchFamily="2" charset="0"/>
              </a:rPr>
              <a:t>Joxf</a:t>
            </a:r>
            <a:r>
              <a:rPr lang="en-US" sz="2800" b="0" i="0" u="none" strike="noStrike" baseline="0" dirty="0">
                <a:latin typeface="Preeti" pitchFamily="2" charset="0"/>
              </a:rPr>
              <a:t>]g{' kg]{5 . </a:t>
            </a:r>
          </a:p>
          <a:p>
            <a:pPr marL="457200" indent="-457200" algn="just">
              <a:spcAft>
                <a:spcPts val="1000"/>
              </a:spcAft>
            </a:pPr>
            <a:endParaRPr lang="en-US" sz="2800" b="0" i="0" u="none" strike="noStrike" baseline="0" dirty="0">
              <a:latin typeface="Preeti" pitchFamily="2" charset="0"/>
            </a:endParaRPr>
          </a:p>
          <a:p>
            <a:pPr marL="457200" indent="-457200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-#_	</a:t>
            </a:r>
            <a:r>
              <a:rPr lang="en-US" sz="2800" b="0" i="0" u="none" strike="noStrike" baseline="0" dirty="0" err="1">
                <a:latin typeface="Preeti" pitchFamily="2" charset="0"/>
              </a:rPr>
              <a:t>pkbkmf</a:t>
            </a:r>
            <a:r>
              <a:rPr lang="en-US" sz="2800" b="0" i="0" u="none" strike="noStrike" baseline="0" dirty="0">
                <a:latin typeface="Preeti" pitchFamily="2" charset="0"/>
              </a:rPr>
              <a:t> -!_ df </a:t>
            </a:r>
            <a:r>
              <a:rPr lang="en-US" sz="2800" b="0" i="0" u="none" strike="noStrike" baseline="0" dirty="0" err="1">
                <a:latin typeface="Preeti" pitchFamily="2" charset="0"/>
              </a:rPr>
              <a:t>h'g;'s</a:t>
            </a:r>
            <a:r>
              <a:rPr lang="en-US" sz="2800" b="0" i="0" u="none" strike="noStrike" baseline="0" dirty="0">
                <a:latin typeface="Preeti" pitchFamily="2" charset="0"/>
              </a:rPr>
              <a:t>} s'/f n]</a:t>
            </a:r>
            <a:r>
              <a:rPr lang="en-US" sz="2800" b="0" i="0" u="none" strike="noStrike" baseline="0" dirty="0" err="1">
                <a:latin typeface="Preeti" pitchFamily="2" charset="0"/>
              </a:rPr>
              <a:t>lvPsf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eP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tfklg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s'g</a:t>
            </a:r>
            <a:r>
              <a:rPr lang="en-US" sz="2800" b="0" i="0" u="none" strike="noStrike" baseline="0" dirty="0">
                <a:latin typeface="Preeti" pitchFamily="2" charset="0"/>
              </a:rPr>
              <a:t>} sf/0fn] kL8sn] </a:t>
            </a:r>
            <a:r>
              <a:rPr lang="en-US" sz="2800" b="0" i="0" u="none" strike="noStrike" baseline="0" dirty="0" err="1">
                <a:latin typeface="Preeti" pitchFamily="2" charset="0"/>
              </a:rPr>
              <a:t>To:tf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vr</a:t>
            </a:r>
            <a:r>
              <a:rPr lang="en-US" sz="2800" b="0" i="0" u="none" strike="noStrike" baseline="0" dirty="0">
                <a:latin typeface="Preeti" pitchFamily="2" charset="0"/>
              </a:rPr>
              <a:t>{ </a:t>
            </a:r>
            <a:r>
              <a:rPr lang="en-US" sz="2800" b="0" i="0" u="none" strike="noStrike" baseline="0" dirty="0" err="1">
                <a:latin typeface="Preeti" pitchFamily="2" charset="0"/>
              </a:rPr>
              <a:t>tTsfn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pknAw</a:t>
            </a:r>
            <a:r>
              <a:rPr lang="en-US" sz="2800" b="0" i="0" u="none" strike="noStrike" baseline="0" dirty="0">
                <a:latin typeface="Preeti" pitchFamily="2" charset="0"/>
              </a:rPr>
              <a:t> u/</a:t>
            </a:r>
            <a:r>
              <a:rPr lang="en-US" sz="2800" b="0" i="0" u="none" strike="noStrike" baseline="0" dirty="0" err="1">
                <a:latin typeface="Preeti" pitchFamily="2" charset="0"/>
              </a:rPr>
              <a:t>fpg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g;Sg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ePdf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cbfntn</a:t>
            </a:r>
            <a:r>
              <a:rPr lang="en-US" sz="2800" b="0" i="0" u="none" strike="noStrike" baseline="0" dirty="0">
                <a:latin typeface="Preeti" pitchFamily="2" charset="0"/>
              </a:rPr>
              <a:t>] ;</a:t>
            </a:r>
            <a:r>
              <a:rPr lang="en-US" sz="2800" b="0" i="0" u="none" strike="noStrike" baseline="0" dirty="0" err="1">
                <a:latin typeface="Preeti" pitchFamily="2" charset="0"/>
              </a:rPr>
              <a:t>DalGwt</a:t>
            </a:r>
            <a:r>
              <a:rPr lang="en-US" sz="2800" b="0" i="0" u="none" strike="noStrike" baseline="0" dirty="0">
                <a:latin typeface="Preeti" pitchFamily="2" charset="0"/>
              </a:rPr>
              <a:t> :</a:t>
            </a:r>
            <a:r>
              <a:rPr lang="en-US" sz="2800" b="0" i="0" u="none" strike="noStrike" baseline="0" dirty="0" err="1">
                <a:latin typeface="Preeti" pitchFamily="2" charset="0"/>
              </a:rPr>
              <a:t>yfgLo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tx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bkmf</a:t>
            </a:r>
            <a:r>
              <a:rPr lang="en-US" sz="2800" b="0" i="0" u="none" strike="noStrike" baseline="0" dirty="0">
                <a:latin typeface="Preeti" pitchFamily="2" charset="0"/>
              </a:rPr>
              <a:t> !!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lhdsf</a:t>
            </a:r>
            <a:r>
              <a:rPr lang="en-US" sz="2800" b="0" i="0" u="none" strike="noStrike" baseline="0" dirty="0">
                <a:latin typeface="Preeti" pitchFamily="2" charset="0"/>
              </a:rPr>
              <a:t>]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s]Gb|af6 kLl8tn] </a:t>
            </a:r>
            <a:r>
              <a:rPr lang="en-US" sz="2800" b="0" i="0" u="none" strike="noStrike" baseline="0" dirty="0" err="1">
                <a:latin typeface="Preeti" pitchFamily="2" charset="0"/>
              </a:rPr>
              <a:t>To:tf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pkrf</a:t>
            </a:r>
            <a:r>
              <a:rPr lang="en-US" sz="2800" b="0" i="0" u="none" strike="noStrike" baseline="0" dirty="0">
                <a:latin typeface="Preeti" pitchFamily="2" charset="0"/>
              </a:rPr>
              <a:t>/ /</a:t>
            </a:r>
            <a:r>
              <a:rPr lang="en-US" sz="2800" b="0" i="0" u="none" strike="noStrike" baseline="0" dirty="0" err="1">
                <a:latin typeface="Preeti" pitchFamily="2" charset="0"/>
              </a:rPr>
              <a:t>sd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kfpg</a:t>
            </a:r>
            <a:r>
              <a:rPr lang="en-US" sz="2800" b="0" i="0" u="none" strike="noStrike" baseline="0" dirty="0">
                <a:latin typeface="Preeti" pitchFamily="2" charset="0"/>
              </a:rPr>
              <a:t>] u/L </a:t>
            </a:r>
            <a:r>
              <a:rPr lang="en-US" sz="2800" b="0" i="0" u="none" strike="noStrike" baseline="0" dirty="0" err="1">
                <a:latin typeface="Preeti" pitchFamily="2" charset="0"/>
              </a:rPr>
              <a:t>cfb</a:t>
            </a:r>
            <a:r>
              <a:rPr lang="en-US" sz="2800" b="0" i="0" u="none" strike="noStrike" baseline="0" dirty="0">
                <a:latin typeface="Preeti" pitchFamily="2" charset="0"/>
              </a:rPr>
              <a:t>]z ug{ ;Sg] 5 / To;/L </a:t>
            </a:r>
            <a:r>
              <a:rPr lang="en-US" sz="2800" b="0" i="0" u="none" strike="noStrike" baseline="0" dirty="0" err="1">
                <a:latin typeface="Preeti" pitchFamily="2" charset="0"/>
              </a:rPr>
              <a:t>pknAw</a:t>
            </a:r>
            <a:r>
              <a:rPr lang="en-US" sz="2800" b="0" i="0" u="none" strike="noStrike" baseline="0" dirty="0">
                <a:latin typeface="Preeti" pitchFamily="2" charset="0"/>
              </a:rPr>
              <a:t> u/</a:t>
            </a:r>
            <a:r>
              <a:rPr lang="en-US" sz="2800" b="0" i="0" u="none" strike="noStrike" baseline="0" dirty="0" err="1">
                <a:latin typeface="Preeti" pitchFamily="2" charset="0"/>
              </a:rPr>
              <a:t>fOPsf</a:t>
            </a:r>
            <a:r>
              <a:rPr lang="en-US" sz="2800" b="0" i="0" u="none" strike="noStrike" baseline="0" dirty="0">
                <a:latin typeface="Preeti" pitchFamily="2" charset="0"/>
              </a:rPr>
              <a:t>] /</a:t>
            </a:r>
            <a:r>
              <a:rPr lang="en-US" sz="2800" b="0" i="0" u="none" strike="noStrike" baseline="0" dirty="0" err="1">
                <a:latin typeface="Preeti" pitchFamily="2" charset="0"/>
              </a:rPr>
              <a:t>sd</a:t>
            </a:r>
            <a:r>
              <a:rPr lang="en-US" sz="2800" b="0" i="0" u="none" strike="noStrike" baseline="0" dirty="0">
                <a:latin typeface="Preeti" pitchFamily="2" charset="0"/>
              </a:rPr>
              <a:t> kL8saf6 ;/sf/L </a:t>
            </a:r>
            <a:r>
              <a:rPr lang="en-US" sz="2800" b="0" i="0" u="none" strike="noStrike" baseline="0" dirty="0" err="1">
                <a:latin typeface="Preeti" pitchFamily="2" charset="0"/>
              </a:rPr>
              <a:t>afFsL</a:t>
            </a:r>
            <a:r>
              <a:rPr lang="en-US" sz="2800" b="0" i="0" u="none" strike="noStrike" baseline="0" dirty="0">
                <a:latin typeface="Preeti" pitchFamily="2" charset="0"/>
              </a:rPr>
              <a:t> ;/x </a:t>
            </a:r>
            <a:r>
              <a:rPr lang="en-US" sz="2800" b="0" i="0" u="none" strike="noStrike" baseline="0" dirty="0" err="1">
                <a:latin typeface="Preeti" pitchFamily="2" charset="0"/>
              </a:rPr>
              <a:t>c;'n</a:t>
            </a:r>
            <a:r>
              <a:rPr lang="en-US" sz="2800" b="0" i="0" u="none" strike="noStrike" baseline="0" dirty="0">
                <a:latin typeface="Preeti" pitchFamily="2" charset="0"/>
              </a:rPr>
              <a:t> ug{' 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u/</a:t>
            </a:r>
            <a:r>
              <a:rPr lang="en-US" sz="2800" b="0" i="0" u="none" strike="noStrike" baseline="0" dirty="0" err="1">
                <a:latin typeface="Preeti" pitchFamily="2" charset="0"/>
              </a:rPr>
              <a:t>fpg</a:t>
            </a:r>
            <a:r>
              <a:rPr lang="en-US" sz="2800" b="0" i="0" u="none" strike="noStrike" baseline="0" dirty="0">
                <a:latin typeface="Preeti" pitchFamily="2" charset="0"/>
              </a:rPr>
              <a:t>' kg]{5 . 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2D5DC7-F0B5-4C85-BF89-0C7803DA7E43}"/>
              </a:ext>
            </a:extLst>
          </p:cNvPr>
          <p:cNvSpPr txBox="1"/>
          <p:nvPr/>
        </p:nvSpPr>
        <p:spPr>
          <a:xfrm>
            <a:off x="491706" y="224286"/>
            <a:ext cx="10929667" cy="602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!!= ;]</a:t>
            </a:r>
            <a:r>
              <a:rPr lang="en-US" sz="3600" b="1" dirty="0" err="1">
                <a:solidFill>
                  <a:srgbClr val="C00000"/>
                </a:solidFill>
                <a:latin typeface="Preeti" pitchFamily="2" charset="0"/>
              </a:rPr>
              <a:t>jf</a:t>
            </a:r>
            <a:r>
              <a:rPr lang="en-US" sz="3600" b="1" dirty="0">
                <a:solidFill>
                  <a:srgbClr val="C00000"/>
                </a:solidFill>
                <a:latin typeface="Preeti" pitchFamily="2" charset="0"/>
              </a:rPr>
              <a:t> s]Gb| </a:t>
            </a:r>
          </a:p>
          <a:p>
            <a:pPr marL="690563" indent="-690563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-!_	kLl8tnfO{ </a:t>
            </a:r>
            <a:r>
              <a:rPr lang="en-US" sz="2800" b="0" i="0" u="none" strike="noStrike" baseline="0" dirty="0" err="1">
                <a:latin typeface="Preeti" pitchFamily="2" charset="0"/>
              </a:rPr>
              <a:t>tTsfn</a:t>
            </a:r>
            <a:r>
              <a:rPr lang="en-US" sz="2800" b="0" i="0" u="none" strike="noStrike" baseline="0" dirty="0">
                <a:latin typeface="Preeti" pitchFamily="2" charset="0"/>
              </a:rPr>
              <a:t> ;'/</a:t>
            </a:r>
            <a:r>
              <a:rPr lang="en-US" sz="2800" b="0" i="0" u="none" strike="noStrike" baseline="0" dirty="0" err="1">
                <a:latin typeface="Preeti" pitchFamily="2" charset="0"/>
              </a:rPr>
              <a:t>Iff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k|bfg</a:t>
            </a:r>
            <a:r>
              <a:rPr lang="en-US" sz="2800" b="0" i="0" u="none" strike="noStrike" baseline="0" dirty="0">
                <a:latin typeface="Preeti" pitchFamily="2" charset="0"/>
              </a:rPr>
              <a:t> ug{ </a:t>
            </a:r>
            <a:r>
              <a:rPr lang="en-US" sz="2800" b="0" i="0" u="none" strike="noStrike" baseline="0" dirty="0" err="1">
                <a:latin typeface="Preeti" pitchFamily="2" charset="0"/>
              </a:rPr>
              <a:t>tyf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pkrf</a:t>
            </a:r>
            <a:r>
              <a:rPr lang="en-US" sz="2800" b="0" i="0" u="none" strike="noStrike" baseline="0" dirty="0">
                <a:latin typeface="Preeti" pitchFamily="2" charset="0"/>
              </a:rPr>
              <a:t>/sf] </a:t>
            </a:r>
            <a:r>
              <a:rPr lang="en-US" sz="2800" b="0" i="0" u="none" strike="noStrike" baseline="0" dirty="0" err="1">
                <a:latin typeface="Preeti" pitchFamily="2" charset="0"/>
              </a:rPr>
              <a:t>qmddf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cnUu</a:t>
            </a:r>
            <a:r>
              <a:rPr lang="en-US" sz="2800" b="0" i="0" u="none" strike="noStrike" baseline="0" dirty="0">
                <a:latin typeface="Preeti" pitchFamily="2" charset="0"/>
              </a:rPr>
              <a:t>} a:g] </a:t>
            </a:r>
            <a:r>
              <a:rPr lang="en-US" sz="2800" b="0" i="0" u="none" strike="noStrike" baseline="0" dirty="0" err="1">
                <a:latin typeface="Preeti" pitchFamily="2" charset="0"/>
              </a:rPr>
              <a:t>Joj:yfsf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nflu</a:t>
            </a:r>
            <a:r>
              <a:rPr lang="en-US" sz="2800" b="0" i="0" u="none" strike="noStrike" baseline="0" dirty="0">
                <a:latin typeface="Preeti" pitchFamily="2" charset="0"/>
              </a:rPr>
              <a:t> g]</a:t>
            </a:r>
            <a:r>
              <a:rPr lang="en-US" sz="2800" b="0" i="0" u="none" strike="noStrike" baseline="0" dirty="0" err="1">
                <a:latin typeface="Preeti" pitchFamily="2" charset="0"/>
              </a:rPr>
              <a:t>kfn</a:t>
            </a:r>
            <a:r>
              <a:rPr lang="en-US" sz="2800" b="0" i="0" u="none" strike="noStrike" baseline="0" dirty="0">
                <a:latin typeface="Preeti" pitchFamily="2" charset="0"/>
              </a:rPr>
              <a:t> ;/sf/n] </a:t>
            </a:r>
            <a:r>
              <a:rPr lang="en-US" sz="2800" b="0" i="0" u="none" strike="noStrike" baseline="0" dirty="0" err="1">
                <a:latin typeface="Preeti" pitchFamily="2" charset="0"/>
              </a:rPr>
              <a:t>cfjZostf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cg';f</a:t>
            </a:r>
            <a:r>
              <a:rPr lang="en-US" sz="2800" b="0" i="0" u="none" strike="noStrike" baseline="0" dirty="0">
                <a:latin typeface="Preeti" pitchFamily="2" charset="0"/>
              </a:rPr>
              <a:t>/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s]</a:t>
            </a:r>
            <a:r>
              <a:rPr lang="en-US" sz="2800" b="0" i="0" u="none" strike="noStrike" baseline="0" dirty="0" err="1">
                <a:latin typeface="Preeti" pitchFamily="2" charset="0"/>
              </a:rPr>
              <a:t>Gb|sf</a:t>
            </a:r>
            <a:r>
              <a:rPr lang="en-US" sz="2800" b="0" i="0" u="none" strike="noStrike" baseline="0" dirty="0">
                <a:latin typeface="Preeti" pitchFamily="2" charset="0"/>
              </a:rPr>
              <a:t>] :</a:t>
            </a:r>
            <a:r>
              <a:rPr lang="en-US" sz="2800" b="0" i="0" u="none" strike="noStrike" baseline="0" dirty="0" err="1">
                <a:latin typeface="Preeti" pitchFamily="2" charset="0"/>
              </a:rPr>
              <a:t>yfkgf</a:t>
            </a:r>
            <a:r>
              <a:rPr lang="en-US" sz="2800" b="0" i="0" u="none" strike="noStrike" baseline="0" dirty="0">
                <a:latin typeface="Preeti" pitchFamily="2" charset="0"/>
              </a:rPr>
              <a:t> ug{ ;Sg] 5 . </a:t>
            </a:r>
          </a:p>
          <a:p>
            <a:pPr marL="1311275" indent="-1311275" algn="just">
              <a:spcAft>
                <a:spcPts val="1000"/>
              </a:spcAft>
              <a:tabLst>
                <a:tab pos="690563" algn="l"/>
              </a:tabLst>
            </a:pP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-!s_	g]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;/sf/;Fu ;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dGjo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u/L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;/sf/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tyf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cfjZostf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cg';f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 ;]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Gb|sf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yfkgf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ug{ ;Sg] 5g\ . </a:t>
            </a:r>
          </a:p>
          <a:p>
            <a:pPr marL="1311275" indent="-1311275" algn="just">
              <a:spcAft>
                <a:spcPts val="1000"/>
              </a:spcAft>
              <a:tabLst>
                <a:tab pos="690563" algn="l"/>
              </a:tabLst>
            </a:pP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-!v_	g]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;/sf/n]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yfkgf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u/]sf ;]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s]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Gb|nfO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;/sf/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;~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rfng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ug{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rfx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]df g]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;/sf/n]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To:tf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;]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s]Gb|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;/sf/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;~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rfng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ug]{ u/L x:tfGt/0f ug{ ;Sg]5 . </a:t>
            </a:r>
          </a:p>
          <a:p>
            <a:pPr marL="690563" indent="-690563" algn="just">
              <a:spcAft>
                <a:spcPts val="1000"/>
              </a:spcAft>
            </a:pPr>
            <a:r>
              <a:rPr lang="en-US" sz="2800" b="0" i="0" u="none" strike="noStrike" baseline="0" dirty="0">
                <a:latin typeface="Preeti" pitchFamily="2" charset="0"/>
              </a:rPr>
              <a:t>-@_	</a:t>
            </a:r>
            <a:r>
              <a:rPr lang="en-US" sz="2800" b="0" i="0" u="none" strike="noStrike" baseline="0" dirty="0" err="1">
                <a:latin typeface="Preeti" pitchFamily="2" charset="0"/>
              </a:rPr>
              <a:t>s'g</a:t>
            </a:r>
            <a:r>
              <a:rPr lang="en-US" sz="2800" b="0" i="0" u="none" strike="noStrike" baseline="0" dirty="0">
                <a:latin typeface="Preeti" pitchFamily="2" charset="0"/>
              </a:rPr>
              <a:t>} ;+:</a:t>
            </a:r>
            <a:r>
              <a:rPr lang="en-US" sz="2800" b="0" i="0" u="none" strike="noStrike" baseline="0" dirty="0" err="1">
                <a:latin typeface="Preeti" pitchFamily="2" charset="0"/>
              </a:rPr>
              <a:t>yfn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tf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lsP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adf</a:t>
            </a:r>
            <a:r>
              <a:rPr lang="en-US" sz="2800" b="0" i="0" u="none" strike="noStrike" baseline="0" dirty="0">
                <a:latin typeface="Preeti" pitchFamily="2" charset="0"/>
              </a:rPr>
              <a:t>]</a:t>
            </a:r>
            <a:r>
              <a:rPr lang="en-US" sz="2800" b="0" i="0" u="none" strike="noStrike" baseline="0" dirty="0" err="1">
                <a:latin typeface="Preeti" pitchFamily="2" charset="0"/>
              </a:rPr>
              <a:t>lhd</a:t>
            </a:r>
            <a:r>
              <a:rPr lang="en-US" sz="2800" b="0" i="0" u="none" strike="noStrike" baseline="0" dirty="0">
                <a:latin typeface="Preeti" pitchFamily="2" charset="0"/>
              </a:rPr>
              <a:t> :</a:t>
            </a:r>
            <a:r>
              <a:rPr lang="en-US" sz="2800" b="0" i="0" u="none" strike="noStrike" baseline="0" dirty="0" err="1">
                <a:latin typeface="Preeti" pitchFamily="2" charset="0"/>
              </a:rPr>
              <a:t>jLs</a:t>
            </a:r>
            <a:r>
              <a:rPr lang="en-US" sz="2800" b="0" i="0" u="none" strike="noStrike" baseline="0" dirty="0">
                <a:latin typeface="Preeti" pitchFamily="2" charset="0"/>
              </a:rPr>
              <a:t>[</a:t>
            </a:r>
            <a:r>
              <a:rPr lang="en-US" sz="2800" b="0" i="0" u="none" strike="noStrike" baseline="0" dirty="0" err="1">
                <a:latin typeface="Preeti" pitchFamily="2" charset="0"/>
              </a:rPr>
              <a:t>lt</a:t>
            </a:r>
            <a:r>
              <a:rPr lang="en-US" sz="2800" b="0" i="0" u="none" strike="noStrike" baseline="0" dirty="0">
                <a:latin typeface="Preeti" pitchFamily="2" charset="0"/>
              </a:rPr>
              <a:t> </a:t>
            </a:r>
            <a:r>
              <a:rPr lang="en-US" sz="2800" b="0" i="0" u="none" strike="noStrike" baseline="0" dirty="0" err="1">
                <a:latin typeface="Preeti" pitchFamily="2" charset="0"/>
              </a:rPr>
              <a:t>lnO</a:t>
            </a:r>
            <a:r>
              <a:rPr lang="en-US" sz="2800" b="0" i="0" u="none" strike="noStrike" baseline="0" dirty="0">
                <a:latin typeface="Preeti" pitchFamily="2" charset="0"/>
              </a:rPr>
              <a:t>{ </a:t>
            </a:r>
            <a:r>
              <a:rPr lang="en-US" sz="2800" b="0" i="0" u="none" strike="noStrike" baseline="0" dirty="0" err="1">
                <a:latin typeface="Preeti" pitchFamily="2" charset="0"/>
              </a:rPr>
              <a:t>pkbkmf</a:t>
            </a:r>
            <a:r>
              <a:rPr lang="en-US" sz="2800" b="0" i="0" u="none" strike="noStrike" baseline="0" dirty="0">
                <a:latin typeface="Preeti" pitchFamily="2" charset="0"/>
              </a:rPr>
              <a:t> -!_ sf] p2]</a:t>
            </a:r>
            <a:r>
              <a:rPr lang="en-US" sz="2800" b="0" i="0" u="none" strike="noStrike" baseline="0" dirty="0" err="1">
                <a:latin typeface="Preeti" pitchFamily="2" charset="0"/>
              </a:rPr>
              <a:t>Zosf</a:t>
            </a:r>
            <a:r>
              <a:rPr lang="en-US" sz="2800" b="0" i="0" u="none" strike="noStrike" baseline="0" dirty="0">
                <a:latin typeface="Preeti" pitchFamily="2" charset="0"/>
              </a:rPr>
              <a:t>] </a:t>
            </a:r>
            <a:r>
              <a:rPr lang="en-US" sz="2800" b="0" i="0" u="none" strike="noStrike" baseline="0" dirty="0" err="1">
                <a:latin typeface="Preeti" pitchFamily="2" charset="0"/>
              </a:rPr>
              <a:t>nflu</a:t>
            </a:r>
            <a:r>
              <a:rPr lang="en-US" sz="2800" b="0" i="0" u="none" strike="noStrike" baseline="0" dirty="0">
                <a:latin typeface="Preeti" pitchFamily="2" charset="0"/>
              </a:rPr>
              <a:t> ;]</a:t>
            </a:r>
            <a:r>
              <a:rPr lang="en-US" sz="2800" b="0" i="0" u="none" strike="noStrike" baseline="0" dirty="0" err="1">
                <a:latin typeface="Preeti" pitchFamily="2" charset="0"/>
              </a:rPr>
              <a:t>jf</a:t>
            </a:r>
            <a:r>
              <a:rPr lang="en-US" sz="2800" b="0" i="0" u="none" strike="noStrike" baseline="0" dirty="0">
                <a:latin typeface="Preeti" pitchFamily="2" charset="0"/>
              </a:rPr>
              <a:t> s]Gb| :</a:t>
            </a:r>
            <a:r>
              <a:rPr lang="en-US" sz="2800" b="0" i="0" u="none" strike="noStrike" baseline="0" dirty="0" err="1">
                <a:latin typeface="Preeti" pitchFamily="2" charset="0"/>
              </a:rPr>
              <a:t>yfkgf</a:t>
            </a:r>
            <a:r>
              <a:rPr lang="en-US" sz="2800" b="0" i="0" u="none" strike="noStrike" baseline="0" dirty="0">
                <a:latin typeface="Preeti" pitchFamily="2" charset="0"/>
              </a:rPr>
              <a:t> / ;~</a:t>
            </a:r>
            <a:r>
              <a:rPr lang="en-US" sz="2800" b="0" i="0" u="none" strike="noStrike" baseline="0" dirty="0" err="1">
                <a:latin typeface="Preeti" pitchFamily="2" charset="0"/>
              </a:rPr>
              <a:t>rfng</a:t>
            </a:r>
            <a:r>
              <a:rPr lang="en-US" sz="2800" b="0" i="0" u="none" strike="noStrike" baseline="0" dirty="0">
                <a:latin typeface="Preeti" pitchFamily="2" charset="0"/>
              </a:rPr>
              <a:t> ug{ ;Sg] 5 . </a:t>
            </a:r>
          </a:p>
          <a:p>
            <a:pPr marL="1311275" indent="-1311275" algn="just">
              <a:spcAft>
                <a:spcPts val="1000"/>
              </a:spcAft>
              <a:tabLst>
                <a:tab pos="690563" algn="l"/>
              </a:tabLst>
            </a:pP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-@s_	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pkbkmf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-!s_ / -!v_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adf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lhd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;/sf/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yfkgf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 ;~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u/]sf] ;]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s]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Gb|sf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cg'udg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;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DalGwt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k|b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]z ;/sf/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: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yfgLo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txn</a:t>
            </a:r>
            <a:r>
              <a:rPr lang="en-US" sz="2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ug]{5 .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507</Words>
  <Application>Microsoft Office PowerPoint</Application>
  <PresentationFormat>Widescreen</PresentationFormat>
  <Paragraphs>189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Aankit</vt:lpstr>
      <vt:lpstr>Arial</vt:lpstr>
      <vt:lpstr>Calibri</vt:lpstr>
      <vt:lpstr>Calibri Light</vt:lpstr>
      <vt:lpstr>Dainikpatra</vt:lpstr>
      <vt:lpstr>Preeti</vt:lpstr>
      <vt:lpstr>Times New Roman</vt:lpstr>
      <vt:lpstr>Office Theme</vt:lpstr>
      <vt:lpstr>PowerPoint Presentation</vt:lpstr>
      <vt:lpstr>dfgj a]rlavg tyf cf];f/ k|;f/ lgoGq0f P]g, @)^$</vt:lpstr>
      <vt:lpstr>PowerPoint Presentation</vt:lpstr>
      <vt:lpstr>PowerPoint Presentation</vt:lpstr>
      <vt:lpstr>PowerPoint Presentation</vt:lpstr>
      <vt:lpstr>PowerPoint Presentation</vt:lpstr>
      <vt:lpstr>3/]n' lx+;f s;"/ tyf ;hfo P]g, @)^^</vt:lpstr>
      <vt:lpstr>PowerPoint Presentation</vt:lpstr>
      <vt:lpstr>PowerPoint Presentation</vt:lpstr>
      <vt:lpstr>PowerPoint Presentation</vt:lpstr>
      <vt:lpstr>PowerPoint Presentation</vt:lpstr>
      <vt:lpstr>n}lu+s lx+;f lgjf/0f sf]if ;Grfng lgodfjnL, @)^&amp;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Himal</dc:creator>
  <cp:lastModifiedBy>Lenovo</cp:lastModifiedBy>
  <cp:revision>22</cp:revision>
  <dcterms:created xsi:type="dcterms:W3CDTF">2021-03-13T10:22:14Z</dcterms:created>
  <dcterms:modified xsi:type="dcterms:W3CDTF">2021-08-01T11:01:19Z</dcterms:modified>
</cp:coreProperties>
</file>